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D99F9237-2E82-4892-8859-7D4BEC36E63A}">
          <p14:sldIdLst>
            <p14:sldId id="265"/>
          </p14:sldIdLst>
        </p14:section>
        <p14:section name="Intro" id="{7779A6C1-9B79-4A06-B55F-FF27570DD831}">
          <p14:sldIdLst>
            <p14:sldId id="257"/>
          </p14:sldIdLst>
        </p14:section>
        <p14:section name="Execution" id="{8096C5CF-866A-480F-AFB9-CE3D8D2981EC}">
          <p14:sldIdLst>
            <p14:sldId id="258"/>
          </p14:sldIdLst>
        </p14:section>
        <p14:section name="Flow Diagram" id="{75EEB81A-6766-41B5-88CA-24617B63F653}">
          <p14:sldIdLst>
            <p14:sldId id="259"/>
          </p14:sldIdLst>
        </p14:section>
        <p14:section name="Training Data" id="{102320D1-4E60-4E3B-99B6-7BD9644D17A9}">
          <p14:sldIdLst>
            <p14:sldId id="260"/>
          </p14:sldIdLst>
        </p14:section>
        <p14:section name="Confusion Matrix" id="{7E457994-9D8B-4D1A-BF51-DDD654BE09C1}">
          <p14:sldIdLst>
            <p14:sldId id="261"/>
          </p14:sldIdLst>
        </p14:section>
        <p14:section name="ScreenShot" id="{3E9EB18F-6D75-47BD-B348-F7D1888AE7F7}">
          <p14:sldIdLst>
            <p14:sldId id="262"/>
          </p14:sldIdLst>
        </p14:section>
        <p14:section name="Merci " id="{1078F3E0-B5E1-41F3-94EB-FE6A6EB0BB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333BAC-0DE7-4AA8-8F47-CF5CE2B77666}" type="doc">
      <dgm:prSet loTypeId="urn:microsoft.com/office/officeart/2005/8/layout/list1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AA556A27-155E-4721-8A25-BDCD8313BFB7}">
      <dgm:prSet/>
      <dgm:spPr/>
      <dgm:t>
        <a:bodyPr/>
        <a:lstStyle/>
        <a:p>
          <a:r>
            <a:rPr lang="en-US" b="0" i="0" dirty="0"/>
            <a:t>Face Recognizer in video</a:t>
          </a:r>
          <a:endParaRPr lang="en-US" dirty="0"/>
        </a:p>
      </dgm:t>
    </dgm:pt>
    <dgm:pt modelId="{40B8D48F-6EC1-4CE7-85AD-EA94922D4AC7}" type="parTrans" cxnId="{F97E00A7-C93E-43F3-949A-6973E2D4F259}">
      <dgm:prSet/>
      <dgm:spPr/>
      <dgm:t>
        <a:bodyPr/>
        <a:lstStyle/>
        <a:p>
          <a:endParaRPr lang="en-US"/>
        </a:p>
      </dgm:t>
    </dgm:pt>
    <dgm:pt modelId="{68812FDE-6952-498D-A24B-69A998D0BE53}" type="sibTrans" cxnId="{F97E00A7-C93E-43F3-949A-6973E2D4F259}">
      <dgm:prSet phldrT="1"/>
      <dgm:spPr/>
    </dgm:pt>
    <dgm:pt modelId="{6F8A34A3-ED24-4C1D-AFD2-63CD9F216F85}">
      <dgm:prSet/>
      <dgm:spPr/>
      <dgm:t>
        <a:bodyPr/>
        <a:lstStyle/>
        <a:p>
          <a:r>
            <a:rPr lang="en-US" b="0" i="0" dirty="0"/>
            <a:t>Multiple classifiers</a:t>
          </a:r>
          <a:endParaRPr lang="en-US" dirty="0"/>
        </a:p>
      </dgm:t>
    </dgm:pt>
    <dgm:pt modelId="{3B3FC673-25B1-4379-9E08-8C57B9A0D017}" type="parTrans" cxnId="{EA5575A2-B929-4B7B-988D-2269D92A1E92}">
      <dgm:prSet/>
      <dgm:spPr/>
      <dgm:t>
        <a:bodyPr/>
        <a:lstStyle/>
        <a:p>
          <a:endParaRPr lang="en-US"/>
        </a:p>
      </dgm:t>
    </dgm:pt>
    <dgm:pt modelId="{E1A5C1A6-A2E3-4AB7-9650-5C2ED744AD0B}" type="sibTrans" cxnId="{EA5575A2-B929-4B7B-988D-2269D92A1E92}">
      <dgm:prSet phldrT="2"/>
      <dgm:spPr/>
    </dgm:pt>
    <dgm:pt modelId="{7B921FF2-E73B-40DD-90FB-DF0AE8664C92}">
      <dgm:prSet/>
      <dgm:spPr/>
      <dgm:t>
        <a:bodyPr/>
        <a:lstStyle/>
        <a:p>
          <a:r>
            <a:rPr lang="en-US" b="0" i="0"/>
            <a:t>Face Detection &amp; Alignment</a:t>
          </a:r>
          <a:endParaRPr lang="en-US"/>
        </a:p>
      </dgm:t>
    </dgm:pt>
    <dgm:pt modelId="{5251E25E-F0D2-4107-B2B2-9F0AE5643E9A}" type="parTrans" cxnId="{8C7F80CD-5EBB-4D5E-BC0B-FF19D8E3F059}">
      <dgm:prSet/>
      <dgm:spPr/>
      <dgm:t>
        <a:bodyPr/>
        <a:lstStyle/>
        <a:p>
          <a:endParaRPr lang="en-US"/>
        </a:p>
      </dgm:t>
    </dgm:pt>
    <dgm:pt modelId="{1A6084D8-F9DC-4F46-9187-F8FD5AFF44A4}" type="sibTrans" cxnId="{8C7F80CD-5EBB-4D5E-BC0B-FF19D8E3F059}">
      <dgm:prSet phldrT="3"/>
      <dgm:spPr/>
    </dgm:pt>
    <dgm:pt modelId="{A98ECF0C-B813-4C58-8AF7-3C2CB0ACB170}">
      <dgm:prSet/>
      <dgm:spPr/>
      <dgm:t>
        <a:bodyPr/>
        <a:lstStyle/>
        <a:p>
          <a:r>
            <a:rPr lang="en-US" b="0" i="0" dirty="0"/>
            <a:t>Face Recognition</a:t>
          </a:r>
          <a:endParaRPr lang="en-US" dirty="0"/>
        </a:p>
      </dgm:t>
    </dgm:pt>
    <dgm:pt modelId="{96709E20-73C9-400E-8A99-D94E9F8C3270}" type="parTrans" cxnId="{35062188-2493-4B85-B47D-D5DE5C7FB26F}">
      <dgm:prSet/>
      <dgm:spPr/>
      <dgm:t>
        <a:bodyPr/>
        <a:lstStyle/>
        <a:p>
          <a:endParaRPr lang="en-US"/>
        </a:p>
      </dgm:t>
    </dgm:pt>
    <dgm:pt modelId="{135B0741-A48A-4F15-B2E1-A9229B2599EF}" type="sibTrans" cxnId="{35062188-2493-4B85-B47D-D5DE5C7FB26F}">
      <dgm:prSet phldrT="4"/>
      <dgm:spPr/>
    </dgm:pt>
    <dgm:pt modelId="{15A95193-1E56-442C-93BA-D8BF063E53B2}">
      <dgm:prSet/>
      <dgm:spPr/>
      <dgm:t>
        <a:bodyPr/>
        <a:lstStyle/>
        <a:p>
          <a:r>
            <a:rPr lang="en-US" dirty="0"/>
            <a:t>Developed using OpenCV in Python</a:t>
          </a:r>
        </a:p>
      </dgm:t>
    </dgm:pt>
    <dgm:pt modelId="{38B346FA-B753-4EA4-A45F-0CBB10AAB70E}" type="parTrans" cxnId="{D4C804CE-0114-4D3C-B07B-AE570D55D21B}">
      <dgm:prSet/>
      <dgm:spPr/>
      <dgm:t>
        <a:bodyPr/>
        <a:lstStyle/>
        <a:p>
          <a:endParaRPr lang="en-US"/>
        </a:p>
      </dgm:t>
    </dgm:pt>
    <dgm:pt modelId="{30B85BDB-92D1-4BFC-B3DA-68CDE362B5EE}" type="sibTrans" cxnId="{D4C804CE-0114-4D3C-B07B-AE570D55D21B}">
      <dgm:prSet phldrT="5"/>
      <dgm:spPr/>
    </dgm:pt>
    <dgm:pt modelId="{44E5208F-9B8C-4336-AFE6-1A6762ED0314}" type="pres">
      <dgm:prSet presAssocID="{CC333BAC-0DE7-4AA8-8F47-CF5CE2B77666}" presName="linear" presStyleCnt="0">
        <dgm:presLayoutVars>
          <dgm:dir/>
          <dgm:animLvl val="lvl"/>
          <dgm:resizeHandles val="exact"/>
        </dgm:presLayoutVars>
      </dgm:prSet>
      <dgm:spPr/>
    </dgm:pt>
    <dgm:pt modelId="{B8FCD384-CC08-4441-9C1B-8DFD8F7847A4}" type="pres">
      <dgm:prSet presAssocID="{AA556A27-155E-4721-8A25-BDCD8313BFB7}" presName="parentLin" presStyleCnt="0"/>
      <dgm:spPr/>
    </dgm:pt>
    <dgm:pt modelId="{2F54A299-9AFC-4A27-96E6-C40CE283EEFD}" type="pres">
      <dgm:prSet presAssocID="{AA556A27-155E-4721-8A25-BDCD8313BFB7}" presName="parentLeftMargin" presStyleLbl="node1" presStyleIdx="0" presStyleCnt="5"/>
      <dgm:spPr/>
    </dgm:pt>
    <dgm:pt modelId="{DE73B6BF-4F9C-40F6-A2B8-954CBE1A0BCC}" type="pres">
      <dgm:prSet presAssocID="{AA556A27-155E-4721-8A25-BDCD8313BFB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00EEF66-63BD-4327-8DAB-465BBED35A8B}" type="pres">
      <dgm:prSet presAssocID="{AA556A27-155E-4721-8A25-BDCD8313BFB7}" presName="negativeSpace" presStyleCnt="0"/>
      <dgm:spPr/>
    </dgm:pt>
    <dgm:pt modelId="{FFBE647A-41FB-4E06-A8A3-EC8CAB9C4199}" type="pres">
      <dgm:prSet presAssocID="{AA556A27-155E-4721-8A25-BDCD8313BFB7}" presName="childText" presStyleLbl="conFgAcc1" presStyleIdx="0" presStyleCnt="5">
        <dgm:presLayoutVars>
          <dgm:bulletEnabled val="1"/>
        </dgm:presLayoutVars>
      </dgm:prSet>
      <dgm:spPr/>
    </dgm:pt>
    <dgm:pt modelId="{4A4F6369-0E01-4019-8F9B-2F436E08178A}" type="pres">
      <dgm:prSet presAssocID="{68812FDE-6952-498D-A24B-69A998D0BE53}" presName="spaceBetweenRectangles" presStyleCnt="0"/>
      <dgm:spPr/>
    </dgm:pt>
    <dgm:pt modelId="{E51E41F9-66F1-4087-8720-22A2EE97E5D3}" type="pres">
      <dgm:prSet presAssocID="{6F8A34A3-ED24-4C1D-AFD2-63CD9F216F85}" presName="parentLin" presStyleCnt="0"/>
      <dgm:spPr/>
    </dgm:pt>
    <dgm:pt modelId="{45F47ABD-5EAB-4ACB-A4A3-5F0F44E7D051}" type="pres">
      <dgm:prSet presAssocID="{6F8A34A3-ED24-4C1D-AFD2-63CD9F216F85}" presName="parentLeftMargin" presStyleLbl="node1" presStyleIdx="0" presStyleCnt="5"/>
      <dgm:spPr/>
    </dgm:pt>
    <dgm:pt modelId="{FB8A920C-72B9-48A2-9D02-4DF91B5ADCA1}" type="pres">
      <dgm:prSet presAssocID="{6F8A34A3-ED24-4C1D-AFD2-63CD9F216F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2F31513-E603-451F-A817-50B563EBC5D8}" type="pres">
      <dgm:prSet presAssocID="{6F8A34A3-ED24-4C1D-AFD2-63CD9F216F85}" presName="negativeSpace" presStyleCnt="0"/>
      <dgm:spPr/>
    </dgm:pt>
    <dgm:pt modelId="{4618DD3A-4581-446B-A60B-60580CC74E75}" type="pres">
      <dgm:prSet presAssocID="{6F8A34A3-ED24-4C1D-AFD2-63CD9F216F85}" presName="childText" presStyleLbl="conFgAcc1" presStyleIdx="1" presStyleCnt="5">
        <dgm:presLayoutVars>
          <dgm:bulletEnabled val="1"/>
        </dgm:presLayoutVars>
      </dgm:prSet>
      <dgm:spPr/>
    </dgm:pt>
    <dgm:pt modelId="{B224E74B-B895-4F6B-9D7E-5BC738980534}" type="pres">
      <dgm:prSet presAssocID="{E1A5C1A6-A2E3-4AB7-9650-5C2ED744AD0B}" presName="spaceBetweenRectangles" presStyleCnt="0"/>
      <dgm:spPr/>
    </dgm:pt>
    <dgm:pt modelId="{0691DD81-0CF1-4F80-A2DC-239840686324}" type="pres">
      <dgm:prSet presAssocID="{7B921FF2-E73B-40DD-90FB-DF0AE8664C92}" presName="parentLin" presStyleCnt="0"/>
      <dgm:spPr/>
    </dgm:pt>
    <dgm:pt modelId="{494D4BD4-610A-4D1D-BB22-1C70913991CE}" type="pres">
      <dgm:prSet presAssocID="{7B921FF2-E73B-40DD-90FB-DF0AE8664C92}" presName="parentLeftMargin" presStyleLbl="node1" presStyleIdx="1" presStyleCnt="5"/>
      <dgm:spPr/>
    </dgm:pt>
    <dgm:pt modelId="{D3EF7260-3726-44A9-9E5C-196C8D04D7C4}" type="pres">
      <dgm:prSet presAssocID="{7B921FF2-E73B-40DD-90FB-DF0AE8664C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C3DA3E8-0BA5-4313-854B-DE687827427F}" type="pres">
      <dgm:prSet presAssocID="{7B921FF2-E73B-40DD-90FB-DF0AE8664C92}" presName="negativeSpace" presStyleCnt="0"/>
      <dgm:spPr/>
    </dgm:pt>
    <dgm:pt modelId="{CD5EEE6B-2ACC-43C4-A490-91D35626E411}" type="pres">
      <dgm:prSet presAssocID="{7B921FF2-E73B-40DD-90FB-DF0AE8664C92}" presName="childText" presStyleLbl="conFgAcc1" presStyleIdx="2" presStyleCnt="5">
        <dgm:presLayoutVars>
          <dgm:bulletEnabled val="1"/>
        </dgm:presLayoutVars>
      </dgm:prSet>
      <dgm:spPr/>
    </dgm:pt>
    <dgm:pt modelId="{E70AC44C-9A29-477C-92EC-1BB0CAB2E31E}" type="pres">
      <dgm:prSet presAssocID="{1A6084D8-F9DC-4F46-9187-F8FD5AFF44A4}" presName="spaceBetweenRectangles" presStyleCnt="0"/>
      <dgm:spPr/>
    </dgm:pt>
    <dgm:pt modelId="{68D1FA07-3986-47E7-A151-3AC3C10EF413}" type="pres">
      <dgm:prSet presAssocID="{A98ECF0C-B813-4C58-8AF7-3C2CB0ACB170}" presName="parentLin" presStyleCnt="0"/>
      <dgm:spPr/>
    </dgm:pt>
    <dgm:pt modelId="{6D1AA8C8-E458-41D4-B764-2D1DBFC48EC5}" type="pres">
      <dgm:prSet presAssocID="{A98ECF0C-B813-4C58-8AF7-3C2CB0ACB170}" presName="parentLeftMargin" presStyleLbl="node1" presStyleIdx="2" presStyleCnt="5"/>
      <dgm:spPr/>
    </dgm:pt>
    <dgm:pt modelId="{D183AB31-CEAA-4E15-8096-1D2BB7025772}" type="pres">
      <dgm:prSet presAssocID="{A98ECF0C-B813-4C58-8AF7-3C2CB0ACB17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D31C51E-CF80-4E28-AB4D-65E3FD4AAF82}" type="pres">
      <dgm:prSet presAssocID="{A98ECF0C-B813-4C58-8AF7-3C2CB0ACB170}" presName="negativeSpace" presStyleCnt="0"/>
      <dgm:spPr/>
    </dgm:pt>
    <dgm:pt modelId="{65517E00-02B1-446C-94C4-9988D123AE71}" type="pres">
      <dgm:prSet presAssocID="{A98ECF0C-B813-4C58-8AF7-3C2CB0ACB170}" presName="childText" presStyleLbl="conFgAcc1" presStyleIdx="3" presStyleCnt="5">
        <dgm:presLayoutVars>
          <dgm:bulletEnabled val="1"/>
        </dgm:presLayoutVars>
      </dgm:prSet>
      <dgm:spPr/>
    </dgm:pt>
    <dgm:pt modelId="{1720E04C-7544-44F1-973F-8B31D9A45062}" type="pres">
      <dgm:prSet presAssocID="{135B0741-A48A-4F15-B2E1-A9229B2599EF}" presName="spaceBetweenRectangles" presStyleCnt="0"/>
      <dgm:spPr/>
    </dgm:pt>
    <dgm:pt modelId="{A891359C-8D91-4CAC-8835-8BB89F84ED7C}" type="pres">
      <dgm:prSet presAssocID="{15A95193-1E56-442C-93BA-D8BF063E53B2}" presName="parentLin" presStyleCnt="0"/>
      <dgm:spPr/>
    </dgm:pt>
    <dgm:pt modelId="{D7C276E0-042D-4608-8F1B-81A5295A4E4B}" type="pres">
      <dgm:prSet presAssocID="{15A95193-1E56-442C-93BA-D8BF063E53B2}" presName="parentLeftMargin" presStyleLbl="node1" presStyleIdx="3" presStyleCnt="5"/>
      <dgm:spPr/>
    </dgm:pt>
    <dgm:pt modelId="{7C9B605D-7727-48C0-9BD6-6F48FB29C53E}" type="pres">
      <dgm:prSet presAssocID="{15A95193-1E56-442C-93BA-D8BF063E53B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B619786-DAC0-4DBF-A617-E71FC05C91A3}" type="pres">
      <dgm:prSet presAssocID="{15A95193-1E56-442C-93BA-D8BF063E53B2}" presName="negativeSpace" presStyleCnt="0"/>
      <dgm:spPr/>
    </dgm:pt>
    <dgm:pt modelId="{370072F2-CB31-4027-8B35-FCAB06334C25}" type="pres">
      <dgm:prSet presAssocID="{15A95193-1E56-442C-93BA-D8BF063E53B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304F63D-F9AC-4DE9-B318-7704B2822669}" type="presOf" srcId="{A98ECF0C-B813-4C58-8AF7-3C2CB0ACB170}" destId="{D183AB31-CEAA-4E15-8096-1D2BB7025772}" srcOrd="1" destOrd="0" presId="urn:microsoft.com/office/officeart/2005/8/layout/list1"/>
    <dgm:cxn modelId="{8B969D43-EEAA-4273-9109-3681FD13E72B}" type="presOf" srcId="{A98ECF0C-B813-4C58-8AF7-3C2CB0ACB170}" destId="{6D1AA8C8-E458-41D4-B764-2D1DBFC48EC5}" srcOrd="0" destOrd="0" presId="urn:microsoft.com/office/officeart/2005/8/layout/list1"/>
    <dgm:cxn modelId="{7B1A754B-7B59-4DB2-825A-BF3E3D7A99CF}" type="presOf" srcId="{15A95193-1E56-442C-93BA-D8BF063E53B2}" destId="{D7C276E0-042D-4608-8F1B-81A5295A4E4B}" srcOrd="0" destOrd="0" presId="urn:microsoft.com/office/officeart/2005/8/layout/list1"/>
    <dgm:cxn modelId="{2B4A9457-B604-4B4D-8777-62D52C05590A}" type="presOf" srcId="{6F8A34A3-ED24-4C1D-AFD2-63CD9F216F85}" destId="{45F47ABD-5EAB-4ACB-A4A3-5F0F44E7D051}" srcOrd="0" destOrd="0" presId="urn:microsoft.com/office/officeart/2005/8/layout/list1"/>
    <dgm:cxn modelId="{0A65AF57-B35E-4FC4-A84C-65AE1057C33F}" type="presOf" srcId="{CC333BAC-0DE7-4AA8-8F47-CF5CE2B77666}" destId="{44E5208F-9B8C-4336-AFE6-1A6762ED0314}" srcOrd="0" destOrd="0" presId="urn:microsoft.com/office/officeart/2005/8/layout/list1"/>
    <dgm:cxn modelId="{D2B2DA82-08A4-477E-B932-F6E7A1FFBB05}" type="presOf" srcId="{15A95193-1E56-442C-93BA-D8BF063E53B2}" destId="{7C9B605D-7727-48C0-9BD6-6F48FB29C53E}" srcOrd="1" destOrd="0" presId="urn:microsoft.com/office/officeart/2005/8/layout/list1"/>
    <dgm:cxn modelId="{35062188-2493-4B85-B47D-D5DE5C7FB26F}" srcId="{CC333BAC-0DE7-4AA8-8F47-CF5CE2B77666}" destId="{A98ECF0C-B813-4C58-8AF7-3C2CB0ACB170}" srcOrd="3" destOrd="0" parTransId="{96709E20-73C9-400E-8A99-D94E9F8C3270}" sibTransId="{135B0741-A48A-4F15-B2E1-A9229B2599EF}"/>
    <dgm:cxn modelId="{7578C991-6079-4537-891E-F93CD9A8D413}" type="presOf" srcId="{AA556A27-155E-4721-8A25-BDCD8313BFB7}" destId="{DE73B6BF-4F9C-40F6-A2B8-954CBE1A0BCC}" srcOrd="1" destOrd="0" presId="urn:microsoft.com/office/officeart/2005/8/layout/list1"/>
    <dgm:cxn modelId="{EA5575A2-B929-4B7B-988D-2269D92A1E92}" srcId="{CC333BAC-0DE7-4AA8-8F47-CF5CE2B77666}" destId="{6F8A34A3-ED24-4C1D-AFD2-63CD9F216F85}" srcOrd="1" destOrd="0" parTransId="{3B3FC673-25B1-4379-9E08-8C57B9A0D017}" sibTransId="{E1A5C1A6-A2E3-4AB7-9650-5C2ED744AD0B}"/>
    <dgm:cxn modelId="{F97E00A7-C93E-43F3-949A-6973E2D4F259}" srcId="{CC333BAC-0DE7-4AA8-8F47-CF5CE2B77666}" destId="{AA556A27-155E-4721-8A25-BDCD8313BFB7}" srcOrd="0" destOrd="0" parTransId="{40B8D48F-6EC1-4CE7-85AD-EA94922D4AC7}" sibTransId="{68812FDE-6952-498D-A24B-69A998D0BE53}"/>
    <dgm:cxn modelId="{78877BBC-6A52-490E-9D1F-59A12EE8E1C7}" type="presOf" srcId="{AA556A27-155E-4721-8A25-BDCD8313BFB7}" destId="{2F54A299-9AFC-4A27-96E6-C40CE283EEFD}" srcOrd="0" destOrd="0" presId="urn:microsoft.com/office/officeart/2005/8/layout/list1"/>
    <dgm:cxn modelId="{46CD15C0-1F6F-4290-900E-0F1AC1E2857D}" type="presOf" srcId="{7B921FF2-E73B-40DD-90FB-DF0AE8664C92}" destId="{494D4BD4-610A-4D1D-BB22-1C70913991CE}" srcOrd="0" destOrd="0" presId="urn:microsoft.com/office/officeart/2005/8/layout/list1"/>
    <dgm:cxn modelId="{8C7F80CD-5EBB-4D5E-BC0B-FF19D8E3F059}" srcId="{CC333BAC-0DE7-4AA8-8F47-CF5CE2B77666}" destId="{7B921FF2-E73B-40DD-90FB-DF0AE8664C92}" srcOrd="2" destOrd="0" parTransId="{5251E25E-F0D2-4107-B2B2-9F0AE5643E9A}" sibTransId="{1A6084D8-F9DC-4F46-9187-F8FD5AFF44A4}"/>
    <dgm:cxn modelId="{D4C804CE-0114-4D3C-B07B-AE570D55D21B}" srcId="{CC333BAC-0DE7-4AA8-8F47-CF5CE2B77666}" destId="{15A95193-1E56-442C-93BA-D8BF063E53B2}" srcOrd="4" destOrd="0" parTransId="{38B346FA-B753-4EA4-A45F-0CBB10AAB70E}" sibTransId="{30B85BDB-92D1-4BFC-B3DA-68CDE362B5EE}"/>
    <dgm:cxn modelId="{831E62D9-22D8-4766-95A5-A9C60B5B7D19}" type="presOf" srcId="{7B921FF2-E73B-40DD-90FB-DF0AE8664C92}" destId="{D3EF7260-3726-44A9-9E5C-196C8D04D7C4}" srcOrd="1" destOrd="0" presId="urn:microsoft.com/office/officeart/2005/8/layout/list1"/>
    <dgm:cxn modelId="{237088E5-F45E-4903-9CAA-773769CC8458}" type="presOf" srcId="{6F8A34A3-ED24-4C1D-AFD2-63CD9F216F85}" destId="{FB8A920C-72B9-48A2-9D02-4DF91B5ADCA1}" srcOrd="1" destOrd="0" presId="urn:microsoft.com/office/officeart/2005/8/layout/list1"/>
    <dgm:cxn modelId="{5E710E67-B2AB-44C3-AAAF-DC8C68C191AF}" type="presParOf" srcId="{44E5208F-9B8C-4336-AFE6-1A6762ED0314}" destId="{B8FCD384-CC08-4441-9C1B-8DFD8F7847A4}" srcOrd="0" destOrd="0" presId="urn:microsoft.com/office/officeart/2005/8/layout/list1"/>
    <dgm:cxn modelId="{EAC2CA37-6454-4F70-87AD-1724F3F26D15}" type="presParOf" srcId="{B8FCD384-CC08-4441-9C1B-8DFD8F7847A4}" destId="{2F54A299-9AFC-4A27-96E6-C40CE283EEFD}" srcOrd="0" destOrd="0" presId="urn:microsoft.com/office/officeart/2005/8/layout/list1"/>
    <dgm:cxn modelId="{543C91D8-1BC0-4206-8FE3-95E05238D8A5}" type="presParOf" srcId="{B8FCD384-CC08-4441-9C1B-8DFD8F7847A4}" destId="{DE73B6BF-4F9C-40F6-A2B8-954CBE1A0BCC}" srcOrd="1" destOrd="0" presId="urn:microsoft.com/office/officeart/2005/8/layout/list1"/>
    <dgm:cxn modelId="{A9AFAED0-C64C-4678-A4CF-FF4FB3BD1CC6}" type="presParOf" srcId="{44E5208F-9B8C-4336-AFE6-1A6762ED0314}" destId="{D00EEF66-63BD-4327-8DAB-465BBED35A8B}" srcOrd="1" destOrd="0" presId="urn:microsoft.com/office/officeart/2005/8/layout/list1"/>
    <dgm:cxn modelId="{7BB2DE61-408C-4672-AFD4-6559FF848A5D}" type="presParOf" srcId="{44E5208F-9B8C-4336-AFE6-1A6762ED0314}" destId="{FFBE647A-41FB-4E06-A8A3-EC8CAB9C4199}" srcOrd="2" destOrd="0" presId="urn:microsoft.com/office/officeart/2005/8/layout/list1"/>
    <dgm:cxn modelId="{EBFEA4D2-C95C-490A-A006-1C5EEAA5536A}" type="presParOf" srcId="{44E5208F-9B8C-4336-AFE6-1A6762ED0314}" destId="{4A4F6369-0E01-4019-8F9B-2F436E08178A}" srcOrd="3" destOrd="0" presId="urn:microsoft.com/office/officeart/2005/8/layout/list1"/>
    <dgm:cxn modelId="{B95FFAA4-3577-4E0A-886A-268F3B68ADAF}" type="presParOf" srcId="{44E5208F-9B8C-4336-AFE6-1A6762ED0314}" destId="{E51E41F9-66F1-4087-8720-22A2EE97E5D3}" srcOrd="4" destOrd="0" presId="urn:microsoft.com/office/officeart/2005/8/layout/list1"/>
    <dgm:cxn modelId="{5C4096EF-1F01-47F4-A3A0-701307115F87}" type="presParOf" srcId="{E51E41F9-66F1-4087-8720-22A2EE97E5D3}" destId="{45F47ABD-5EAB-4ACB-A4A3-5F0F44E7D051}" srcOrd="0" destOrd="0" presId="urn:microsoft.com/office/officeart/2005/8/layout/list1"/>
    <dgm:cxn modelId="{3026F89A-98B9-4188-B574-97ADCA11D284}" type="presParOf" srcId="{E51E41F9-66F1-4087-8720-22A2EE97E5D3}" destId="{FB8A920C-72B9-48A2-9D02-4DF91B5ADCA1}" srcOrd="1" destOrd="0" presId="urn:microsoft.com/office/officeart/2005/8/layout/list1"/>
    <dgm:cxn modelId="{3CCBF450-4FFF-49A0-B300-2AB1F0F21BFD}" type="presParOf" srcId="{44E5208F-9B8C-4336-AFE6-1A6762ED0314}" destId="{B2F31513-E603-451F-A817-50B563EBC5D8}" srcOrd="5" destOrd="0" presId="urn:microsoft.com/office/officeart/2005/8/layout/list1"/>
    <dgm:cxn modelId="{B7AC0B19-0BAF-44AF-AD0A-2A897A52E217}" type="presParOf" srcId="{44E5208F-9B8C-4336-AFE6-1A6762ED0314}" destId="{4618DD3A-4581-446B-A60B-60580CC74E75}" srcOrd="6" destOrd="0" presId="urn:microsoft.com/office/officeart/2005/8/layout/list1"/>
    <dgm:cxn modelId="{0D3B240F-6AB8-41CD-B30B-460B6C27D3B5}" type="presParOf" srcId="{44E5208F-9B8C-4336-AFE6-1A6762ED0314}" destId="{B224E74B-B895-4F6B-9D7E-5BC738980534}" srcOrd="7" destOrd="0" presId="urn:microsoft.com/office/officeart/2005/8/layout/list1"/>
    <dgm:cxn modelId="{B70D9C0D-7E77-4EFF-9784-C343354B923F}" type="presParOf" srcId="{44E5208F-9B8C-4336-AFE6-1A6762ED0314}" destId="{0691DD81-0CF1-4F80-A2DC-239840686324}" srcOrd="8" destOrd="0" presId="urn:microsoft.com/office/officeart/2005/8/layout/list1"/>
    <dgm:cxn modelId="{C7308A7B-3388-4AF5-B574-F85D8D49683A}" type="presParOf" srcId="{0691DD81-0CF1-4F80-A2DC-239840686324}" destId="{494D4BD4-610A-4D1D-BB22-1C70913991CE}" srcOrd="0" destOrd="0" presId="urn:microsoft.com/office/officeart/2005/8/layout/list1"/>
    <dgm:cxn modelId="{FC6D8F79-7519-4929-B962-067AB89F9508}" type="presParOf" srcId="{0691DD81-0CF1-4F80-A2DC-239840686324}" destId="{D3EF7260-3726-44A9-9E5C-196C8D04D7C4}" srcOrd="1" destOrd="0" presId="urn:microsoft.com/office/officeart/2005/8/layout/list1"/>
    <dgm:cxn modelId="{6522C87C-9497-414E-BF91-F523B6579F22}" type="presParOf" srcId="{44E5208F-9B8C-4336-AFE6-1A6762ED0314}" destId="{6C3DA3E8-0BA5-4313-854B-DE687827427F}" srcOrd="9" destOrd="0" presId="urn:microsoft.com/office/officeart/2005/8/layout/list1"/>
    <dgm:cxn modelId="{E4B13B2E-6B45-48BC-8537-E4866DACA1A0}" type="presParOf" srcId="{44E5208F-9B8C-4336-AFE6-1A6762ED0314}" destId="{CD5EEE6B-2ACC-43C4-A490-91D35626E411}" srcOrd="10" destOrd="0" presId="urn:microsoft.com/office/officeart/2005/8/layout/list1"/>
    <dgm:cxn modelId="{5632FCD9-880A-4EF3-A53A-084616695D59}" type="presParOf" srcId="{44E5208F-9B8C-4336-AFE6-1A6762ED0314}" destId="{E70AC44C-9A29-477C-92EC-1BB0CAB2E31E}" srcOrd="11" destOrd="0" presId="urn:microsoft.com/office/officeart/2005/8/layout/list1"/>
    <dgm:cxn modelId="{430228DC-5AE3-4137-91E2-9199984692A9}" type="presParOf" srcId="{44E5208F-9B8C-4336-AFE6-1A6762ED0314}" destId="{68D1FA07-3986-47E7-A151-3AC3C10EF413}" srcOrd="12" destOrd="0" presId="urn:microsoft.com/office/officeart/2005/8/layout/list1"/>
    <dgm:cxn modelId="{7F2203B5-6F9E-4D81-9F2B-A35DE1BA8758}" type="presParOf" srcId="{68D1FA07-3986-47E7-A151-3AC3C10EF413}" destId="{6D1AA8C8-E458-41D4-B764-2D1DBFC48EC5}" srcOrd="0" destOrd="0" presId="urn:microsoft.com/office/officeart/2005/8/layout/list1"/>
    <dgm:cxn modelId="{8110A838-C032-4A36-B2E9-45598F5F4BFC}" type="presParOf" srcId="{68D1FA07-3986-47E7-A151-3AC3C10EF413}" destId="{D183AB31-CEAA-4E15-8096-1D2BB7025772}" srcOrd="1" destOrd="0" presId="urn:microsoft.com/office/officeart/2005/8/layout/list1"/>
    <dgm:cxn modelId="{1CFBA7F1-2AD1-47C8-AF31-20FEF8576B88}" type="presParOf" srcId="{44E5208F-9B8C-4336-AFE6-1A6762ED0314}" destId="{3D31C51E-CF80-4E28-AB4D-65E3FD4AAF82}" srcOrd="13" destOrd="0" presId="urn:microsoft.com/office/officeart/2005/8/layout/list1"/>
    <dgm:cxn modelId="{5D583C69-8736-44A9-B00A-BA2ECC4E5C4A}" type="presParOf" srcId="{44E5208F-9B8C-4336-AFE6-1A6762ED0314}" destId="{65517E00-02B1-446C-94C4-9988D123AE71}" srcOrd="14" destOrd="0" presId="urn:microsoft.com/office/officeart/2005/8/layout/list1"/>
    <dgm:cxn modelId="{D27281EE-FE1E-4621-8892-AD720306A766}" type="presParOf" srcId="{44E5208F-9B8C-4336-AFE6-1A6762ED0314}" destId="{1720E04C-7544-44F1-973F-8B31D9A45062}" srcOrd="15" destOrd="0" presId="urn:microsoft.com/office/officeart/2005/8/layout/list1"/>
    <dgm:cxn modelId="{FAF315B5-7D0F-4C97-B88E-1BD305058E7C}" type="presParOf" srcId="{44E5208F-9B8C-4336-AFE6-1A6762ED0314}" destId="{A891359C-8D91-4CAC-8835-8BB89F84ED7C}" srcOrd="16" destOrd="0" presId="urn:microsoft.com/office/officeart/2005/8/layout/list1"/>
    <dgm:cxn modelId="{4ED5DA00-CC39-4D74-9C45-645903AEBA1D}" type="presParOf" srcId="{A891359C-8D91-4CAC-8835-8BB89F84ED7C}" destId="{D7C276E0-042D-4608-8F1B-81A5295A4E4B}" srcOrd="0" destOrd="0" presId="urn:microsoft.com/office/officeart/2005/8/layout/list1"/>
    <dgm:cxn modelId="{C5012278-354B-49B4-8589-704871952AB5}" type="presParOf" srcId="{A891359C-8D91-4CAC-8835-8BB89F84ED7C}" destId="{7C9B605D-7727-48C0-9BD6-6F48FB29C53E}" srcOrd="1" destOrd="0" presId="urn:microsoft.com/office/officeart/2005/8/layout/list1"/>
    <dgm:cxn modelId="{BB4FFC76-253E-48F6-82C3-5C0F5A00C372}" type="presParOf" srcId="{44E5208F-9B8C-4336-AFE6-1A6762ED0314}" destId="{BB619786-DAC0-4DBF-A617-E71FC05C91A3}" srcOrd="17" destOrd="0" presId="urn:microsoft.com/office/officeart/2005/8/layout/list1"/>
    <dgm:cxn modelId="{2BCCBF7A-1D38-4810-AE8F-21CDC6A98F60}" type="presParOf" srcId="{44E5208F-9B8C-4336-AFE6-1A6762ED0314}" destId="{370072F2-CB31-4027-8B35-FCAB06334C2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D59A0-B5BB-46A9-9443-DD0F3EE00ABD}" type="doc">
      <dgm:prSet loTypeId="urn:microsoft.com/office/officeart/2005/8/layout/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61756-3244-4763-AA50-5F6CB1A62635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1F37A565-F596-4628-B37E-C1D3F9C40E94}" type="parTrans" cxnId="{12B2A94B-C618-4EEE-B1CD-C690129B7500}">
      <dgm:prSet/>
      <dgm:spPr/>
      <dgm:t>
        <a:bodyPr/>
        <a:lstStyle/>
        <a:p>
          <a:endParaRPr lang="en-US"/>
        </a:p>
      </dgm:t>
    </dgm:pt>
    <dgm:pt modelId="{615B3E02-9E01-4C8B-B94E-210856FBC50F}" type="sibTrans" cxnId="{12B2A94B-C618-4EEE-B1CD-C690129B7500}">
      <dgm:prSet/>
      <dgm:spPr/>
      <dgm:t>
        <a:bodyPr/>
        <a:lstStyle/>
        <a:p>
          <a:endParaRPr lang="en-US"/>
        </a:p>
      </dgm:t>
    </dgm:pt>
    <dgm:pt modelId="{289F165C-C589-4098-8C0E-803BA1680356}">
      <dgm:prSet phldrT="[Text]"/>
      <dgm:spPr/>
      <dgm:t>
        <a:bodyPr/>
        <a:lstStyle/>
        <a:p>
          <a:r>
            <a:rPr lang="en-US" dirty="0" err="1"/>
            <a:t>GrayScale</a:t>
          </a:r>
          <a:endParaRPr lang="en-US" dirty="0"/>
        </a:p>
      </dgm:t>
    </dgm:pt>
    <dgm:pt modelId="{E655BDD5-F27E-41F2-A35B-7C0EB74031B8}" type="parTrans" cxnId="{3AF5A732-E894-48B3-81B9-E7E11527CFEA}">
      <dgm:prSet/>
      <dgm:spPr/>
      <dgm:t>
        <a:bodyPr/>
        <a:lstStyle/>
        <a:p>
          <a:endParaRPr lang="en-US"/>
        </a:p>
      </dgm:t>
    </dgm:pt>
    <dgm:pt modelId="{5899A4D3-EE58-4465-BC8C-57A9F5B09B27}" type="sibTrans" cxnId="{3AF5A732-E894-48B3-81B9-E7E11527CFEA}">
      <dgm:prSet/>
      <dgm:spPr/>
      <dgm:t>
        <a:bodyPr/>
        <a:lstStyle/>
        <a:p>
          <a:endParaRPr lang="en-US"/>
        </a:p>
      </dgm:t>
    </dgm:pt>
    <dgm:pt modelId="{A43A6E32-696C-44F2-8DAA-93E763D6B58B}">
      <dgm:prSet phldrT="[Text]"/>
      <dgm:spPr/>
      <dgm:t>
        <a:bodyPr/>
        <a:lstStyle/>
        <a:p>
          <a:r>
            <a:rPr lang="en-US" dirty="0"/>
            <a:t>Feature Extraction</a:t>
          </a:r>
        </a:p>
      </dgm:t>
    </dgm:pt>
    <dgm:pt modelId="{27687174-028E-4176-A9FD-E1DC6999169A}" type="parTrans" cxnId="{66A7177A-80BF-479B-914E-9F7C4F1916D2}">
      <dgm:prSet/>
      <dgm:spPr/>
      <dgm:t>
        <a:bodyPr/>
        <a:lstStyle/>
        <a:p>
          <a:endParaRPr lang="en-US"/>
        </a:p>
      </dgm:t>
    </dgm:pt>
    <dgm:pt modelId="{504BC1A5-3555-4293-9713-2A0A62ED7446}" type="sibTrans" cxnId="{66A7177A-80BF-479B-914E-9F7C4F1916D2}">
      <dgm:prSet/>
      <dgm:spPr/>
      <dgm:t>
        <a:bodyPr/>
        <a:lstStyle/>
        <a:p>
          <a:endParaRPr lang="en-US"/>
        </a:p>
      </dgm:t>
    </dgm:pt>
    <dgm:pt modelId="{6E020EF8-8F1D-4135-9E98-D6725E8F2FF0}">
      <dgm:prSet phldrT="[Text]"/>
      <dgm:spPr/>
      <dgm:t>
        <a:bodyPr/>
        <a:lstStyle/>
        <a:p>
          <a:r>
            <a:rPr lang="en-US" dirty="0"/>
            <a:t>Eigen Faces OR</a:t>
          </a:r>
        </a:p>
      </dgm:t>
    </dgm:pt>
    <dgm:pt modelId="{8AF2B731-CDE4-4776-B829-E91798DB7A6F}" type="parTrans" cxnId="{AFE9B2B1-CCF2-403B-A9AD-44032702A48B}">
      <dgm:prSet/>
      <dgm:spPr/>
      <dgm:t>
        <a:bodyPr/>
        <a:lstStyle/>
        <a:p>
          <a:endParaRPr lang="en-US"/>
        </a:p>
      </dgm:t>
    </dgm:pt>
    <dgm:pt modelId="{4634FFB3-2F10-4148-B99A-39605AE743E2}" type="sibTrans" cxnId="{AFE9B2B1-CCF2-403B-A9AD-44032702A48B}">
      <dgm:prSet/>
      <dgm:spPr/>
      <dgm:t>
        <a:bodyPr/>
        <a:lstStyle/>
        <a:p>
          <a:endParaRPr lang="en-US"/>
        </a:p>
      </dgm:t>
    </dgm:pt>
    <dgm:pt modelId="{4BC16E09-9846-43AB-BB6B-8DC9EBCDD9F1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1E56194E-BBF9-449A-8620-0C4D04E8044F}" type="parTrans" cxnId="{9BF20F87-0BD9-415B-B2C2-4DBBC00938D5}">
      <dgm:prSet/>
      <dgm:spPr/>
      <dgm:t>
        <a:bodyPr/>
        <a:lstStyle/>
        <a:p>
          <a:endParaRPr lang="en-US"/>
        </a:p>
      </dgm:t>
    </dgm:pt>
    <dgm:pt modelId="{D2276834-30DC-47CE-BB7A-D43EC7547BE3}" type="sibTrans" cxnId="{9BF20F87-0BD9-415B-B2C2-4DBBC00938D5}">
      <dgm:prSet/>
      <dgm:spPr/>
      <dgm:t>
        <a:bodyPr/>
        <a:lstStyle/>
        <a:p>
          <a:endParaRPr lang="en-US"/>
        </a:p>
      </dgm:t>
    </dgm:pt>
    <dgm:pt modelId="{9E251B92-51A4-4930-90E2-7D90DFF3B23B}">
      <dgm:prSet phldrT="[Text]"/>
      <dgm:spPr/>
      <dgm:t>
        <a:bodyPr/>
        <a:lstStyle/>
        <a:p>
          <a:r>
            <a:rPr lang="en-US" dirty="0"/>
            <a:t>Comparison with trained data</a:t>
          </a:r>
        </a:p>
      </dgm:t>
    </dgm:pt>
    <dgm:pt modelId="{1DD7817C-AB7B-4290-B738-35B3583A4D25}" type="parTrans" cxnId="{517D78DC-C8BA-49BF-B1D3-B20D350E90D2}">
      <dgm:prSet/>
      <dgm:spPr/>
      <dgm:t>
        <a:bodyPr/>
        <a:lstStyle/>
        <a:p>
          <a:endParaRPr lang="en-US"/>
        </a:p>
      </dgm:t>
    </dgm:pt>
    <dgm:pt modelId="{E72F9E8D-1A0E-474D-8B9D-869158B6A882}" type="sibTrans" cxnId="{517D78DC-C8BA-49BF-B1D3-B20D350E90D2}">
      <dgm:prSet/>
      <dgm:spPr/>
      <dgm:t>
        <a:bodyPr/>
        <a:lstStyle/>
        <a:p>
          <a:endParaRPr lang="en-US"/>
        </a:p>
      </dgm:t>
    </dgm:pt>
    <dgm:pt modelId="{6AB61921-F91E-4DEB-AC36-C32579BA8CC1}">
      <dgm:prSet phldrT="[Text]"/>
      <dgm:spPr/>
      <dgm:t>
        <a:bodyPr/>
        <a:lstStyle/>
        <a:p>
          <a:r>
            <a:rPr lang="en-US" dirty="0"/>
            <a:t>Face Extraction</a:t>
          </a:r>
        </a:p>
      </dgm:t>
    </dgm:pt>
    <dgm:pt modelId="{B9D49F78-AF29-47FB-A34F-4ADC878CE6F3}" type="parTrans" cxnId="{FBCCAD53-C24E-4D68-822B-B9822BF01287}">
      <dgm:prSet/>
      <dgm:spPr/>
      <dgm:t>
        <a:bodyPr/>
        <a:lstStyle/>
        <a:p>
          <a:endParaRPr lang="en-US"/>
        </a:p>
      </dgm:t>
    </dgm:pt>
    <dgm:pt modelId="{08F53BA3-4F33-495C-9DF0-C147544A005F}" type="sibTrans" cxnId="{FBCCAD53-C24E-4D68-822B-B9822BF01287}">
      <dgm:prSet/>
      <dgm:spPr/>
      <dgm:t>
        <a:bodyPr/>
        <a:lstStyle/>
        <a:p>
          <a:endParaRPr lang="en-US"/>
        </a:p>
      </dgm:t>
    </dgm:pt>
    <dgm:pt modelId="{12B67826-7EA0-4494-B14D-A184E1D1E97F}">
      <dgm:prSet phldrT="[Text]"/>
      <dgm:spPr/>
      <dgm:t>
        <a:bodyPr/>
        <a:lstStyle/>
        <a:p>
          <a:r>
            <a:rPr lang="en-US" dirty="0"/>
            <a:t>Face Alignment</a:t>
          </a:r>
        </a:p>
      </dgm:t>
    </dgm:pt>
    <dgm:pt modelId="{1BF0D4FE-67DB-40A1-A723-8C01F0522719}" type="parTrans" cxnId="{49784ECB-A8F1-4A2A-8C2C-D1C77B6A5D4B}">
      <dgm:prSet/>
      <dgm:spPr/>
      <dgm:t>
        <a:bodyPr/>
        <a:lstStyle/>
        <a:p>
          <a:endParaRPr lang="en-US"/>
        </a:p>
      </dgm:t>
    </dgm:pt>
    <dgm:pt modelId="{38BD4E2B-DD93-4301-B45B-7FAA1BBF79B2}" type="sibTrans" cxnId="{49784ECB-A8F1-4A2A-8C2C-D1C77B6A5D4B}">
      <dgm:prSet/>
      <dgm:spPr/>
      <dgm:t>
        <a:bodyPr/>
        <a:lstStyle/>
        <a:p>
          <a:endParaRPr lang="en-US"/>
        </a:p>
      </dgm:t>
    </dgm:pt>
    <dgm:pt modelId="{6637BB83-71E1-4F47-9C4C-711AD59852B7}">
      <dgm:prSet phldrT="[Text]"/>
      <dgm:spPr/>
      <dgm:t>
        <a:bodyPr/>
        <a:lstStyle/>
        <a:p>
          <a:r>
            <a:rPr lang="en-US" dirty="0"/>
            <a:t>Scaling</a:t>
          </a:r>
        </a:p>
      </dgm:t>
    </dgm:pt>
    <dgm:pt modelId="{95F22C30-4E12-4AB2-A4E7-B68380777D03}" type="parTrans" cxnId="{41B4ABF0-996E-45EE-8A01-C80D3E1FA1A1}">
      <dgm:prSet/>
      <dgm:spPr/>
      <dgm:t>
        <a:bodyPr/>
        <a:lstStyle/>
        <a:p>
          <a:endParaRPr lang="en-US"/>
        </a:p>
      </dgm:t>
    </dgm:pt>
    <dgm:pt modelId="{1FAED024-8000-4CA1-A3A7-2CEDB3FB6192}" type="sibTrans" cxnId="{41B4ABF0-996E-45EE-8A01-C80D3E1FA1A1}">
      <dgm:prSet/>
      <dgm:spPr/>
      <dgm:t>
        <a:bodyPr/>
        <a:lstStyle/>
        <a:p>
          <a:endParaRPr lang="en-US"/>
        </a:p>
      </dgm:t>
    </dgm:pt>
    <dgm:pt modelId="{34E98ECF-B5E4-4E48-8388-CE63A8942D04}">
      <dgm:prSet phldrT="[Text]"/>
      <dgm:spPr/>
      <dgm:t>
        <a:bodyPr/>
        <a:lstStyle/>
        <a:p>
          <a:r>
            <a:rPr lang="en-US" i="1" dirty="0"/>
            <a:t>Fisher faces OR</a:t>
          </a:r>
          <a:endParaRPr lang="en-US" dirty="0"/>
        </a:p>
      </dgm:t>
    </dgm:pt>
    <dgm:pt modelId="{1F2AF43B-DE6D-4DB5-8C44-7CA434B8770D}" type="parTrans" cxnId="{F5CDDDB5-4056-46B0-A4F7-027669314340}">
      <dgm:prSet/>
      <dgm:spPr/>
      <dgm:t>
        <a:bodyPr/>
        <a:lstStyle/>
        <a:p>
          <a:endParaRPr lang="en-US"/>
        </a:p>
      </dgm:t>
    </dgm:pt>
    <dgm:pt modelId="{696F3CB1-6E06-44CD-A32F-9BABC14C5F45}" type="sibTrans" cxnId="{F5CDDDB5-4056-46B0-A4F7-027669314340}">
      <dgm:prSet/>
      <dgm:spPr/>
      <dgm:t>
        <a:bodyPr/>
        <a:lstStyle/>
        <a:p>
          <a:endParaRPr lang="en-US"/>
        </a:p>
      </dgm:t>
    </dgm:pt>
    <dgm:pt modelId="{C298A551-772B-4E6F-8378-3EB67401B32B}">
      <dgm:prSet phldrT="[Text]"/>
      <dgm:spPr/>
      <dgm:t>
        <a:bodyPr/>
        <a:lstStyle/>
        <a:p>
          <a:r>
            <a:rPr lang="en-US" dirty="0"/>
            <a:t>LBP feature Vector</a:t>
          </a:r>
        </a:p>
      </dgm:t>
    </dgm:pt>
    <dgm:pt modelId="{61387569-8F85-4B82-892B-4BA2303C50E9}" type="parTrans" cxnId="{2956B1C2-E93F-4922-B34D-8666B5BF687B}">
      <dgm:prSet/>
      <dgm:spPr/>
      <dgm:t>
        <a:bodyPr/>
        <a:lstStyle/>
        <a:p>
          <a:endParaRPr lang="en-US"/>
        </a:p>
      </dgm:t>
    </dgm:pt>
    <dgm:pt modelId="{5E4BB4D3-35D1-431B-B672-DD10E1C0B53A}" type="sibTrans" cxnId="{2956B1C2-E93F-4922-B34D-8666B5BF687B}">
      <dgm:prSet/>
      <dgm:spPr/>
      <dgm:t>
        <a:bodyPr/>
        <a:lstStyle/>
        <a:p>
          <a:endParaRPr lang="en-US"/>
        </a:p>
      </dgm:t>
    </dgm:pt>
    <dgm:pt modelId="{60437E9C-DE82-4620-9E9B-06229EA3DE3D}" type="pres">
      <dgm:prSet presAssocID="{293D59A0-B5BB-46A9-9443-DD0F3EE00ABD}" presName="linearFlow" presStyleCnt="0">
        <dgm:presLayoutVars>
          <dgm:dir/>
          <dgm:animLvl val="lvl"/>
          <dgm:resizeHandles val="exact"/>
        </dgm:presLayoutVars>
      </dgm:prSet>
      <dgm:spPr/>
    </dgm:pt>
    <dgm:pt modelId="{B41207EE-57AD-4A65-9F63-2C8E0FEED0C8}" type="pres">
      <dgm:prSet presAssocID="{48C61756-3244-4763-AA50-5F6CB1A62635}" presName="composite" presStyleCnt="0"/>
      <dgm:spPr/>
    </dgm:pt>
    <dgm:pt modelId="{0F5B6080-AD89-4789-ABD6-24B00A677B7F}" type="pres">
      <dgm:prSet presAssocID="{48C61756-3244-4763-AA50-5F6CB1A6263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621CB2-DF1C-4CFA-80DB-8F06B0D9BE4F}" type="pres">
      <dgm:prSet presAssocID="{48C61756-3244-4763-AA50-5F6CB1A62635}" presName="parSh" presStyleLbl="node1" presStyleIdx="0" presStyleCnt="3"/>
      <dgm:spPr/>
    </dgm:pt>
    <dgm:pt modelId="{A46AFC42-C8DF-4EB9-85A8-2BF289A49D9B}" type="pres">
      <dgm:prSet presAssocID="{48C61756-3244-4763-AA50-5F6CB1A62635}" presName="desTx" presStyleLbl="fgAcc1" presStyleIdx="0" presStyleCnt="3">
        <dgm:presLayoutVars>
          <dgm:bulletEnabled val="1"/>
        </dgm:presLayoutVars>
      </dgm:prSet>
      <dgm:spPr/>
    </dgm:pt>
    <dgm:pt modelId="{8C1722EB-8E85-4D55-B730-42A1D07884F8}" type="pres">
      <dgm:prSet presAssocID="{615B3E02-9E01-4C8B-B94E-210856FBC50F}" presName="sibTrans" presStyleLbl="sibTrans2D1" presStyleIdx="0" presStyleCnt="2"/>
      <dgm:spPr/>
    </dgm:pt>
    <dgm:pt modelId="{96F6DD34-1B5F-48F8-B053-05C466C0D830}" type="pres">
      <dgm:prSet presAssocID="{615B3E02-9E01-4C8B-B94E-210856FBC50F}" presName="connTx" presStyleLbl="sibTrans2D1" presStyleIdx="0" presStyleCnt="2"/>
      <dgm:spPr/>
    </dgm:pt>
    <dgm:pt modelId="{FC6B48D3-40BF-4B98-828F-35379ABEEA51}" type="pres">
      <dgm:prSet presAssocID="{A43A6E32-696C-44F2-8DAA-93E763D6B58B}" presName="composite" presStyleCnt="0"/>
      <dgm:spPr/>
    </dgm:pt>
    <dgm:pt modelId="{4FE3FF86-ADEE-4AB2-AF35-EE82B3482A38}" type="pres">
      <dgm:prSet presAssocID="{A43A6E32-696C-44F2-8DAA-93E763D6B58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1266880-37EE-4B8A-AEE4-2EA5FD69B1C1}" type="pres">
      <dgm:prSet presAssocID="{A43A6E32-696C-44F2-8DAA-93E763D6B58B}" presName="parSh" presStyleLbl="node1" presStyleIdx="1" presStyleCnt="3"/>
      <dgm:spPr/>
    </dgm:pt>
    <dgm:pt modelId="{30784386-2F28-475A-AAA4-F01C3EA9CBB1}" type="pres">
      <dgm:prSet presAssocID="{A43A6E32-696C-44F2-8DAA-93E763D6B58B}" presName="desTx" presStyleLbl="fgAcc1" presStyleIdx="1" presStyleCnt="3">
        <dgm:presLayoutVars>
          <dgm:bulletEnabled val="1"/>
        </dgm:presLayoutVars>
      </dgm:prSet>
      <dgm:spPr/>
    </dgm:pt>
    <dgm:pt modelId="{BD0DE645-E1CE-4E0F-93CB-CB6361830428}" type="pres">
      <dgm:prSet presAssocID="{504BC1A5-3555-4293-9713-2A0A62ED7446}" presName="sibTrans" presStyleLbl="sibTrans2D1" presStyleIdx="1" presStyleCnt="2"/>
      <dgm:spPr/>
    </dgm:pt>
    <dgm:pt modelId="{26CC1143-1578-4944-A92B-016535BEAAEB}" type="pres">
      <dgm:prSet presAssocID="{504BC1A5-3555-4293-9713-2A0A62ED7446}" presName="connTx" presStyleLbl="sibTrans2D1" presStyleIdx="1" presStyleCnt="2"/>
      <dgm:spPr/>
    </dgm:pt>
    <dgm:pt modelId="{FFA68FC4-031A-4302-98C9-C0C0CFFA7E39}" type="pres">
      <dgm:prSet presAssocID="{4BC16E09-9846-43AB-BB6B-8DC9EBCDD9F1}" presName="composite" presStyleCnt="0"/>
      <dgm:spPr/>
    </dgm:pt>
    <dgm:pt modelId="{EA6476F8-EDBF-452A-80D6-518D86670EBC}" type="pres">
      <dgm:prSet presAssocID="{4BC16E09-9846-43AB-BB6B-8DC9EBCDD9F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9C30D14-95AB-4F9B-95DC-FE66147BCC4A}" type="pres">
      <dgm:prSet presAssocID="{4BC16E09-9846-43AB-BB6B-8DC9EBCDD9F1}" presName="parSh" presStyleLbl="node1" presStyleIdx="2" presStyleCnt="3"/>
      <dgm:spPr/>
    </dgm:pt>
    <dgm:pt modelId="{A2C9FD03-3659-4850-9A32-26AB3AF53ED2}" type="pres">
      <dgm:prSet presAssocID="{4BC16E09-9846-43AB-BB6B-8DC9EBCDD9F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D882D09-4E22-4713-A4BF-997CD597E5CF}" type="presOf" srcId="{48C61756-3244-4763-AA50-5F6CB1A62635}" destId="{0F5B6080-AD89-4789-ABD6-24B00A677B7F}" srcOrd="0" destOrd="0" presId="urn:microsoft.com/office/officeart/2005/8/layout/process3"/>
    <dgm:cxn modelId="{C40E7117-9559-41A9-8374-29437412A93B}" type="presOf" srcId="{12B67826-7EA0-4494-B14D-A184E1D1E97F}" destId="{A46AFC42-C8DF-4EB9-85A8-2BF289A49D9B}" srcOrd="0" destOrd="2" presId="urn:microsoft.com/office/officeart/2005/8/layout/process3"/>
    <dgm:cxn modelId="{04327329-1ACC-4663-9E50-83E0AE78B477}" type="presOf" srcId="{9E251B92-51A4-4930-90E2-7D90DFF3B23B}" destId="{A2C9FD03-3659-4850-9A32-26AB3AF53ED2}" srcOrd="0" destOrd="0" presId="urn:microsoft.com/office/officeart/2005/8/layout/process3"/>
    <dgm:cxn modelId="{4E557A2D-8D83-48B1-B932-06253EB05E2B}" type="presOf" srcId="{504BC1A5-3555-4293-9713-2A0A62ED7446}" destId="{26CC1143-1578-4944-A92B-016535BEAAEB}" srcOrd="1" destOrd="0" presId="urn:microsoft.com/office/officeart/2005/8/layout/process3"/>
    <dgm:cxn modelId="{3AF5A732-E894-48B3-81B9-E7E11527CFEA}" srcId="{48C61756-3244-4763-AA50-5F6CB1A62635}" destId="{289F165C-C589-4098-8C0E-803BA1680356}" srcOrd="0" destOrd="0" parTransId="{E655BDD5-F27E-41F2-A35B-7C0EB74031B8}" sibTransId="{5899A4D3-EE58-4465-BC8C-57A9F5B09B27}"/>
    <dgm:cxn modelId="{A043F234-2E97-4940-A47C-B6B4C5177B5D}" type="presOf" srcId="{6637BB83-71E1-4F47-9C4C-711AD59852B7}" destId="{A46AFC42-C8DF-4EB9-85A8-2BF289A49D9B}" srcOrd="0" destOrd="3" presId="urn:microsoft.com/office/officeart/2005/8/layout/process3"/>
    <dgm:cxn modelId="{C2D3A55D-36DF-418F-9514-8CCF56DC6767}" type="presOf" srcId="{289F165C-C589-4098-8C0E-803BA1680356}" destId="{A46AFC42-C8DF-4EB9-85A8-2BF289A49D9B}" srcOrd="0" destOrd="0" presId="urn:microsoft.com/office/officeart/2005/8/layout/process3"/>
    <dgm:cxn modelId="{260DD95D-59B8-47C9-B26B-EA4A1C46194E}" type="presOf" srcId="{4BC16E09-9846-43AB-BB6B-8DC9EBCDD9F1}" destId="{EA6476F8-EDBF-452A-80D6-518D86670EBC}" srcOrd="0" destOrd="0" presId="urn:microsoft.com/office/officeart/2005/8/layout/process3"/>
    <dgm:cxn modelId="{12B2A94B-C618-4EEE-B1CD-C690129B7500}" srcId="{293D59A0-B5BB-46A9-9443-DD0F3EE00ABD}" destId="{48C61756-3244-4763-AA50-5F6CB1A62635}" srcOrd="0" destOrd="0" parTransId="{1F37A565-F596-4628-B37E-C1D3F9C40E94}" sibTransId="{615B3E02-9E01-4C8B-B94E-210856FBC50F}"/>
    <dgm:cxn modelId="{92F4724C-65CB-4EF1-A1A8-4810FCE3B6D2}" type="presOf" srcId="{48C61756-3244-4763-AA50-5F6CB1A62635}" destId="{18621CB2-DF1C-4CFA-80DB-8F06B0D9BE4F}" srcOrd="1" destOrd="0" presId="urn:microsoft.com/office/officeart/2005/8/layout/process3"/>
    <dgm:cxn modelId="{89AF6953-3E58-49F5-ADDB-40E749C5B8CB}" type="presOf" srcId="{6E020EF8-8F1D-4135-9E98-D6725E8F2FF0}" destId="{30784386-2F28-475A-AAA4-F01C3EA9CBB1}" srcOrd="0" destOrd="0" presId="urn:microsoft.com/office/officeart/2005/8/layout/process3"/>
    <dgm:cxn modelId="{FBCCAD53-C24E-4D68-822B-B9822BF01287}" srcId="{48C61756-3244-4763-AA50-5F6CB1A62635}" destId="{6AB61921-F91E-4DEB-AC36-C32579BA8CC1}" srcOrd="1" destOrd="0" parTransId="{B9D49F78-AF29-47FB-A34F-4ADC878CE6F3}" sibTransId="{08F53BA3-4F33-495C-9DF0-C147544A005F}"/>
    <dgm:cxn modelId="{E04E9958-B79E-4376-ADCA-4E10197C4160}" type="presOf" srcId="{6AB61921-F91E-4DEB-AC36-C32579BA8CC1}" destId="{A46AFC42-C8DF-4EB9-85A8-2BF289A49D9B}" srcOrd="0" destOrd="1" presId="urn:microsoft.com/office/officeart/2005/8/layout/process3"/>
    <dgm:cxn modelId="{66A7177A-80BF-479B-914E-9F7C4F1916D2}" srcId="{293D59A0-B5BB-46A9-9443-DD0F3EE00ABD}" destId="{A43A6E32-696C-44F2-8DAA-93E763D6B58B}" srcOrd="1" destOrd="0" parTransId="{27687174-028E-4176-A9FD-E1DC6999169A}" sibTransId="{504BC1A5-3555-4293-9713-2A0A62ED7446}"/>
    <dgm:cxn modelId="{1439F75A-2F0C-4507-B8FA-0E6020F3B420}" type="presOf" srcId="{C298A551-772B-4E6F-8378-3EB67401B32B}" destId="{30784386-2F28-475A-AAA4-F01C3EA9CBB1}" srcOrd="0" destOrd="2" presId="urn:microsoft.com/office/officeart/2005/8/layout/process3"/>
    <dgm:cxn modelId="{9BF20F87-0BD9-415B-B2C2-4DBBC00938D5}" srcId="{293D59A0-B5BB-46A9-9443-DD0F3EE00ABD}" destId="{4BC16E09-9846-43AB-BB6B-8DC9EBCDD9F1}" srcOrd="2" destOrd="0" parTransId="{1E56194E-BBF9-449A-8620-0C4D04E8044F}" sibTransId="{D2276834-30DC-47CE-BB7A-D43EC7547BE3}"/>
    <dgm:cxn modelId="{B5FF828A-8759-4D0B-A02F-0566B55682AB}" type="presOf" srcId="{4BC16E09-9846-43AB-BB6B-8DC9EBCDD9F1}" destId="{79C30D14-95AB-4F9B-95DC-FE66147BCC4A}" srcOrd="1" destOrd="0" presId="urn:microsoft.com/office/officeart/2005/8/layout/process3"/>
    <dgm:cxn modelId="{30C8218F-92D5-4BBB-AFFE-D7EA1256CB57}" type="presOf" srcId="{A43A6E32-696C-44F2-8DAA-93E763D6B58B}" destId="{4FE3FF86-ADEE-4AB2-AF35-EE82B3482A38}" srcOrd="0" destOrd="0" presId="urn:microsoft.com/office/officeart/2005/8/layout/process3"/>
    <dgm:cxn modelId="{CCCDB2A4-131C-44F3-8273-375AAD1FF99B}" type="presOf" srcId="{293D59A0-B5BB-46A9-9443-DD0F3EE00ABD}" destId="{60437E9C-DE82-4620-9E9B-06229EA3DE3D}" srcOrd="0" destOrd="0" presId="urn:microsoft.com/office/officeart/2005/8/layout/process3"/>
    <dgm:cxn modelId="{8BD9C5AD-B95B-400B-940F-772728CA1A45}" type="presOf" srcId="{504BC1A5-3555-4293-9713-2A0A62ED7446}" destId="{BD0DE645-E1CE-4E0F-93CB-CB6361830428}" srcOrd="0" destOrd="0" presId="urn:microsoft.com/office/officeart/2005/8/layout/process3"/>
    <dgm:cxn modelId="{AFE9B2B1-CCF2-403B-A9AD-44032702A48B}" srcId="{A43A6E32-696C-44F2-8DAA-93E763D6B58B}" destId="{6E020EF8-8F1D-4135-9E98-D6725E8F2FF0}" srcOrd="0" destOrd="0" parTransId="{8AF2B731-CDE4-4776-B829-E91798DB7A6F}" sibTransId="{4634FFB3-2F10-4148-B99A-39605AE743E2}"/>
    <dgm:cxn modelId="{F5CDDDB5-4056-46B0-A4F7-027669314340}" srcId="{A43A6E32-696C-44F2-8DAA-93E763D6B58B}" destId="{34E98ECF-B5E4-4E48-8388-CE63A8942D04}" srcOrd="1" destOrd="0" parTransId="{1F2AF43B-DE6D-4DB5-8C44-7CA434B8770D}" sibTransId="{696F3CB1-6E06-44CD-A32F-9BABC14C5F45}"/>
    <dgm:cxn modelId="{2956B1C2-E93F-4922-B34D-8666B5BF687B}" srcId="{A43A6E32-696C-44F2-8DAA-93E763D6B58B}" destId="{C298A551-772B-4E6F-8378-3EB67401B32B}" srcOrd="2" destOrd="0" parTransId="{61387569-8F85-4B82-892B-4BA2303C50E9}" sibTransId="{5E4BB4D3-35D1-431B-B672-DD10E1C0B53A}"/>
    <dgm:cxn modelId="{DB3882C3-31A2-4FC7-8989-67059520A4A1}" type="presOf" srcId="{615B3E02-9E01-4C8B-B94E-210856FBC50F}" destId="{96F6DD34-1B5F-48F8-B053-05C466C0D830}" srcOrd="1" destOrd="0" presId="urn:microsoft.com/office/officeart/2005/8/layout/process3"/>
    <dgm:cxn modelId="{49784ECB-A8F1-4A2A-8C2C-D1C77B6A5D4B}" srcId="{48C61756-3244-4763-AA50-5F6CB1A62635}" destId="{12B67826-7EA0-4494-B14D-A184E1D1E97F}" srcOrd="2" destOrd="0" parTransId="{1BF0D4FE-67DB-40A1-A723-8C01F0522719}" sibTransId="{38BD4E2B-DD93-4301-B45B-7FAA1BBF79B2}"/>
    <dgm:cxn modelId="{517D78DC-C8BA-49BF-B1D3-B20D350E90D2}" srcId="{4BC16E09-9846-43AB-BB6B-8DC9EBCDD9F1}" destId="{9E251B92-51A4-4930-90E2-7D90DFF3B23B}" srcOrd="0" destOrd="0" parTransId="{1DD7817C-AB7B-4290-B738-35B3583A4D25}" sibTransId="{E72F9E8D-1A0E-474D-8B9D-869158B6A882}"/>
    <dgm:cxn modelId="{1EED7CE6-10DB-4F9F-95C9-4E405807E122}" type="presOf" srcId="{615B3E02-9E01-4C8B-B94E-210856FBC50F}" destId="{8C1722EB-8E85-4D55-B730-42A1D07884F8}" srcOrd="0" destOrd="0" presId="urn:microsoft.com/office/officeart/2005/8/layout/process3"/>
    <dgm:cxn modelId="{5F20A0EC-98B9-4D39-B8BE-CDF8C39BA6C3}" type="presOf" srcId="{34E98ECF-B5E4-4E48-8388-CE63A8942D04}" destId="{30784386-2F28-475A-AAA4-F01C3EA9CBB1}" srcOrd="0" destOrd="1" presId="urn:microsoft.com/office/officeart/2005/8/layout/process3"/>
    <dgm:cxn modelId="{41B4ABF0-996E-45EE-8A01-C80D3E1FA1A1}" srcId="{48C61756-3244-4763-AA50-5F6CB1A62635}" destId="{6637BB83-71E1-4F47-9C4C-711AD59852B7}" srcOrd="3" destOrd="0" parTransId="{95F22C30-4E12-4AB2-A4E7-B68380777D03}" sibTransId="{1FAED024-8000-4CA1-A3A7-2CEDB3FB6192}"/>
    <dgm:cxn modelId="{C51FB1F4-0C10-41DE-BD83-66251D984B39}" type="presOf" srcId="{A43A6E32-696C-44F2-8DAA-93E763D6B58B}" destId="{61266880-37EE-4B8A-AEE4-2EA5FD69B1C1}" srcOrd="1" destOrd="0" presId="urn:microsoft.com/office/officeart/2005/8/layout/process3"/>
    <dgm:cxn modelId="{2E66E094-A182-488C-81B1-4AE350B8EFC7}" type="presParOf" srcId="{60437E9C-DE82-4620-9E9B-06229EA3DE3D}" destId="{B41207EE-57AD-4A65-9F63-2C8E0FEED0C8}" srcOrd="0" destOrd="0" presId="urn:microsoft.com/office/officeart/2005/8/layout/process3"/>
    <dgm:cxn modelId="{6376E446-4FDA-4673-A2C9-6BC5FB13CE1C}" type="presParOf" srcId="{B41207EE-57AD-4A65-9F63-2C8E0FEED0C8}" destId="{0F5B6080-AD89-4789-ABD6-24B00A677B7F}" srcOrd="0" destOrd="0" presId="urn:microsoft.com/office/officeart/2005/8/layout/process3"/>
    <dgm:cxn modelId="{44381D28-EA9C-4F88-8726-8BBCC75676BF}" type="presParOf" srcId="{B41207EE-57AD-4A65-9F63-2C8E0FEED0C8}" destId="{18621CB2-DF1C-4CFA-80DB-8F06B0D9BE4F}" srcOrd="1" destOrd="0" presId="urn:microsoft.com/office/officeart/2005/8/layout/process3"/>
    <dgm:cxn modelId="{42352AB4-50D5-42C2-9821-EA5B4AC5ACF7}" type="presParOf" srcId="{B41207EE-57AD-4A65-9F63-2C8E0FEED0C8}" destId="{A46AFC42-C8DF-4EB9-85A8-2BF289A49D9B}" srcOrd="2" destOrd="0" presId="urn:microsoft.com/office/officeart/2005/8/layout/process3"/>
    <dgm:cxn modelId="{F6E2EAD3-531C-4138-9A49-0726A36B48FA}" type="presParOf" srcId="{60437E9C-DE82-4620-9E9B-06229EA3DE3D}" destId="{8C1722EB-8E85-4D55-B730-42A1D07884F8}" srcOrd="1" destOrd="0" presId="urn:microsoft.com/office/officeart/2005/8/layout/process3"/>
    <dgm:cxn modelId="{833EC023-29FE-496C-A0BA-A59B7BC0B99A}" type="presParOf" srcId="{8C1722EB-8E85-4D55-B730-42A1D07884F8}" destId="{96F6DD34-1B5F-48F8-B053-05C466C0D830}" srcOrd="0" destOrd="0" presId="urn:microsoft.com/office/officeart/2005/8/layout/process3"/>
    <dgm:cxn modelId="{F790F0F3-B109-47EC-84CC-B0310567E40D}" type="presParOf" srcId="{60437E9C-DE82-4620-9E9B-06229EA3DE3D}" destId="{FC6B48D3-40BF-4B98-828F-35379ABEEA51}" srcOrd="2" destOrd="0" presId="urn:microsoft.com/office/officeart/2005/8/layout/process3"/>
    <dgm:cxn modelId="{B84B34A0-228D-4884-B2D0-ACE31D28AA20}" type="presParOf" srcId="{FC6B48D3-40BF-4B98-828F-35379ABEEA51}" destId="{4FE3FF86-ADEE-4AB2-AF35-EE82B3482A38}" srcOrd="0" destOrd="0" presId="urn:microsoft.com/office/officeart/2005/8/layout/process3"/>
    <dgm:cxn modelId="{715D872F-1F19-4085-A830-D4C2A8E0479B}" type="presParOf" srcId="{FC6B48D3-40BF-4B98-828F-35379ABEEA51}" destId="{61266880-37EE-4B8A-AEE4-2EA5FD69B1C1}" srcOrd="1" destOrd="0" presId="urn:microsoft.com/office/officeart/2005/8/layout/process3"/>
    <dgm:cxn modelId="{F9EB8D80-E521-4478-A687-C2D7F45543F2}" type="presParOf" srcId="{FC6B48D3-40BF-4B98-828F-35379ABEEA51}" destId="{30784386-2F28-475A-AAA4-F01C3EA9CBB1}" srcOrd="2" destOrd="0" presId="urn:microsoft.com/office/officeart/2005/8/layout/process3"/>
    <dgm:cxn modelId="{A5DE46D1-F4B0-424B-A9A0-FE70D4F465E1}" type="presParOf" srcId="{60437E9C-DE82-4620-9E9B-06229EA3DE3D}" destId="{BD0DE645-E1CE-4E0F-93CB-CB6361830428}" srcOrd="3" destOrd="0" presId="urn:microsoft.com/office/officeart/2005/8/layout/process3"/>
    <dgm:cxn modelId="{C9F6E017-2538-4DAB-9B67-425F5BA9A04E}" type="presParOf" srcId="{BD0DE645-E1CE-4E0F-93CB-CB6361830428}" destId="{26CC1143-1578-4944-A92B-016535BEAAEB}" srcOrd="0" destOrd="0" presId="urn:microsoft.com/office/officeart/2005/8/layout/process3"/>
    <dgm:cxn modelId="{0D9E16D3-6751-42B9-944C-4392BC71419C}" type="presParOf" srcId="{60437E9C-DE82-4620-9E9B-06229EA3DE3D}" destId="{FFA68FC4-031A-4302-98C9-C0C0CFFA7E39}" srcOrd="4" destOrd="0" presId="urn:microsoft.com/office/officeart/2005/8/layout/process3"/>
    <dgm:cxn modelId="{88F32681-1D68-4AD8-B48D-AAA36559C304}" type="presParOf" srcId="{FFA68FC4-031A-4302-98C9-C0C0CFFA7E39}" destId="{EA6476F8-EDBF-452A-80D6-518D86670EBC}" srcOrd="0" destOrd="0" presId="urn:microsoft.com/office/officeart/2005/8/layout/process3"/>
    <dgm:cxn modelId="{92BB12E1-5607-445D-8C9C-62FA04727026}" type="presParOf" srcId="{FFA68FC4-031A-4302-98C9-C0C0CFFA7E39}" destId="{79C30D14-95AB-4F9B-95DC-FE66147BCC4A}" srcOrd="1" destOrd="0" presId="urn:microsoft.com/office/officeart/2005/8/layout/process3"/>
    <dgm:cxn modelId="{A1CB5399-EC28-4957-B439-EAA09D1A379E}" type="presParOf" srcId="{FFA68FC4-031A-4302-98C9-C0C0CFFA7E39}" destId="{A2C9FD03-3659-4850-9A32-26AB3AF53ED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E6905C-61D5-4045-8E08-38D8012DB1E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51ADAE-87CA-4668-8E3B-D321B1654953}">
      <dgm:prSet phldrT="[Text]"/>
      <dgm:spPr/>
      <dgm:t>
        <a:bodyPr/>
        <a:lstStyle/>
        <a:p>
          <a:r>
            <a:rPr lang="en-US" dirty="0"/>
            <a:t>Face Detection</a:t>
          </a:r>
        </a:p>
      </dgm:t>
    </dgm:pt>
    <dgm:pt modelId="{5338AB1E-40F8-4F56-A400-8EC8EE4A39AB}" type="parTrans" cxnId="{3A72212C-119E-4F1E-B0C9-050AD8145EFB}">
      <dgm:prSet/>
      <dgm:spPr/>
      <dgm:t>
        <a:bodyPr/>
        <a:lstStyle/>
        <a:p>
          <a:endParaRPr lang="en-US"/>
        </a:p>
      </dgm:t>
    </dgm:pt>
    <dgm:pt modelId="{32E73509-FD5D-4B19-86D9-620FA71ECFA6}" type="sibTrans" cxnId="{3A72212C-119E-4F1E-B0C9-050AD8145EFB}">
      <dgm:prSet/>
      <dgm:spPr/>
      <dgm:t>
        <a:bodyPr/>
        <a:lstStyle/>
        <a:p>
          <a:endParaRPr lang="en-US"/>
        </a:p>
      </dgm:t>
    </dgm:pt>
    <dgm:pt modelId="{189F256F-7808-4C62-8DCA-C1AA933FF614}">
      <dgm:prSet phldrT="[Text]"/>
      <dgm:spPr/>
      <dgm:t>
        <a:bodyPr/>
        <a:lstStyle/>
        <a:p>
          <a:r>
            <a:rPr lang="en-US" dirty="0"/>
            <a:t>Cascade </a:t>
          </a:r>
          <a:r>
            <a:rPr lang="en-US" dirty="0" err="1"/>
            <a:t>Classfier</a:t>
          </a:r>
          <a:endParaRPr lang="en-US" dirty="0"/>
        </a:p>
      </dgm:t>
    </dgm:pt>
    <dgm:pt modelId="{7951E4B3-0DA4-4F51-B30B-FDA6D18734A6}" type="parTrans" cxnId="{390BBA91-2276-4A2D-8B14-5076DE522FE1}">
      <dgm:prSet/>
      <dgm:spPr/>
      <dgm:t>
        <a:bodyPr/>
        <a:lstStyle/>
        <a:p>
          <a:endParaRPr lang="en-US"/>
        </a:p>
      </dgm:t>
    </dgm:pt>
    <dgm:pt modelId="{9AD71C0B-4454-4A79-993B-D93A663DF7C4}" type="sibTrans" cxnId="{390BBA91-2276-4A2D-8B14-5076DE522FE1}">
      <dgm:prSet/>
      <dgm:spPr/>
      <dgm:t>
        <a:bodyPr/>
        <a:lstStyle/>
        <a:p>
          <a:endParaRPr lang="en-US"/>
        </a:p>
      </dgm:t>
    </dgm:pt>
    <dgm:pt modelId="{7B24C40A-A815-4DEF-97B3-89704BD25AF4}">
      <dgm:prSet/>
      <dgm:spPr/>
      <dgm:t>
        <a:bodyPr/>
        <a:lstStyle/>
        <a:p>
          <a:r>
            <a:rPr lang="en-US" dirty="0"/>
            <a:t>Face Alignment</a:t>
          </a:r>
        </a:p>
      </dgm:t>
    </dgm:pt>
    <dgm:pt modelId="{613445A1-0F7C-4DD2-8873-A7AD26699F98}" type="parTrans" cxnId="{0EC0AACB-75ED-4462-B36A-75494ED67BB5}">
      <dgm:prSet/>
      <dgm:spPr/>
      <dgm:t>
        <a:bodyPr/>
        <a:lstStyle/>
        <a:p>
          <a:endParaRPr lang="en-US"/>
        </a:p>
      </dgm:t>
    </dgm:pt>
    <dgm:pt modelId="{1113B909-8BFE-413F-AFCC-BAE522949609}" type="sibTrans" cxnId="{0EC0AACB-75ED-4462-B36A-75494ED67BB5}">
      <dgm:prSet/>
      <dgm:spPr/>
      <dgm:t>
        <a:bodyPr/>
        <a:lstStyle/>
        <a:p>
          <a:endParaRPr lang="en-US"/>
        </a:p>
      </dgm:t>
    </dgm:pt>
    <dgm:pt modelId="{76A1E56A-3757-48FA-A953-10684765B9F6}">
      <dgm:prSet/>
      <dgm:spPr/>
      <dgm:t>
        <a:bodyPr/>
        <a:lstStyle/>
        <a:p>
          <a:r>
            <a:rPr lang="en-US" dirty="0"/>
            <a:t>Face Scaling</a:t>
          </a:r>
        </a:p>
      </dgm:t>
    </dgm:pt>
    <dgm:pt modelId="{38118D9B-C84D-4ACA-90F5-976467B0AB1B}" type="parTrans" cxnId="{0457849C-EDE3-4F5D-A855-3042FE1383D9}">
      <dgm:prSet/>
      <dgm:spPr/>
      <dgm:t>
        <a:bodyPr/>
        <a:lstStyle/>
        <a:p>
          <a:endParaRPr lang="en-US"/>
        </a:p>
      </dgm:t>
    </dgm:pt>
    <dgm:pt modelId="{AA0FE7A3-391A-45E9-B991-2D3A7D042B33}" type="sibTrans" cxnId="{0457849C-EDE3-4F5D-A855-3042FE1383D9}">
      <dgm:prSet/>
      <dgm:spPr/>
      <dgm:t>
        <a:bodyPr/>
        <a:lstStyle/>
        <a:p>
          <a:endParaRPr lang="en-US"/>
        </a:p>
      </dgm:t>
    </dgm:pt>
    <dgm:pt modelId="{653D1C21-1F76-4E15-953A-E05D714451D2}">
      <dgm:prSet phldrT="[Text]"/>
      <dgm:spPr/>
      <dgm:t>
        <a:bodyPr/>
        <a:lstStyle/>
        <a:p>
          <a:r>
            <a:rPr lang="en-US" dirty="0"/>
            <a:t>LBP</a:t>
          </a:r>
        </a:p>
      </dgm:t>
    </dgm:pt>
    <dgm:pt modelId="{1CD88637-EFDD-4BA9-A03E-6EEAA3A16334}" type="parTrans" cxnId="{AC2582F5-849D-4988-A5B2-03B3750FC997}">
      <dgm:prSet/>
      <dgm:spPr/>
      <dgm:t>
        <a:bodyPr/>
        <a:lstStyle/>
        <a:p>
          <a:endParaRPr lang="en-US"/>
        </a:p>
      </dgm:t>
    </dgm:pt>
    <dgm:pt modelId="{69D4F1C5-8199-4C61-9225-26BDCC16A36D}" type="sibTrans" cxnId="{AC2582F5-849D-4988-A5B2-03B3750FC997}">
      <dgm:prSet/>
      <dgm:spPr/>
      <dgm:t>
        <a:bodyPr/>
        <a:lstStyle/>
        <a:p>
          <a:endParaRPr lang="en-US"/>
        </a:p>
      </dgm:t>
    </dgm:pt>
    <dgm:pt modelId="{9FD1C6F4-A260-4C99-AA3A-CC379E643A09}">
      <dgm:prSet/>
      <dgm:spPr/>
      <dgm:t>
        <a:bodyPr/>
        <a:lstStyle/>
        <a:p>
          <a:endParaRPr lang="en-US"/>
        </a:p>
      </dgm:t>
    </dgm:pt>
    <dgm:pt modelId="{126A864D-CC5C-417D-8F2D-DE202E1C3FAB}" type="parTrans" cxnId="{EC169BC3-D115-4916-A367-78629A59EA91}">
      <dgm:prSet/>
      <dgm:spPr/>
      <dgm:t>
        <a:bodyPr/>
        <a:lstStyle/>
        <a:p>
          <a:endParaRPr lang="en-US"/>
        </a:p>
      </dgm:t>
    </dgm:pt>
    <dgm:pt modelId="{805C7680-5DE6-451D-9FE7-A55C414429B2}" type="sibTrans" cxnId="{EC169BC3-D115-4916-A367-78629A59EA91}">
      <dgm:prSet/>
      <dgm:spPr/>
      <dgm:t>
        <a:bodyPr/>
        <a:lstStyle/>
        <a:p>
          <a:endParaRPr lang="en-US"/>
        </a:p>
      </dgm:t>
    </dgm:pt>
    <dgm:pt modelId="{4E2390CC-5C75-4F2C-B053-FB2CC1675C5E}">
      <dgm:prSet/>
      <dgm:spPr/>
      <dgm:t>
        <a:bodyPr/>
        <a:lstStyle/>
        <a:p>
          <a:r>
            <a:rPr lang="en-US" dirty="0"/>
            <a:t>Cascade Classifier</a:t>
          </a:r>
        </a:p>
      </dgm:t>
    </dgm:pt>
    <dgm:pt modelId="{61B2E9BB-6DA2-4601-97BD-7E5CF9F3F0DC}" type="parTrans" cxnId="{E45357CB-012F-4D15-944E-0E6BF05EB09A}">
      <dgm:prSet/>
      <dgm:spPr/>
      <dgm:t>
        <a:bodyPr/>
        <a:lstStyle/>
        <a:p>
          <a:endParaRPr lang="en-US"/>
        </a:p>
      </dgm:t>
    </dgm:pt>
    <dgm:pt modelId="{F1A3C427-59CD-411E-8C61-F4D6427B1FD4}" type="sibTrans" cxnId="{E45357CB-012F-4D15-944E-0E6BF05EB09A}">
      <dgm:prSet/>
      <dgm:spPr/>
      <dgm:t>
        <a:bodyPr/>
        <a:lstStyle/>
        <a:p>
          <a:endParaRPr lang="en-US"/>
        </a:p>
      </dgm:t>
    </dgm:pt>
    <dgm:pt modelId="{CB086C33-DCB4-4128-B1D7-95A31008EA03}">
      <dgm:prSet/>
      <dgm:spPr/>
      <dgm:t>
        <a:bodyPr/>
        <a:lstStyle/>
        <a:p>
          <a:r>
            <a:rPr lang="en-US" dirty="0" err="1"/>
            <a:t>Haar</a:t>
          </a:r>
          <a:endParaRPr lang="en-US" dirty="0"/>
        </a:p>
      </dgm:t>
    </dgm:pt>
    <dgm:pt modelId="{0D3740D6-F8ED-4999-A792-9852CEEA085F}" type="parTrans" cxnId="{5EA0493D-06E4-4B76-8D8C-EB99FA07B0B0}">
      <dgm:prSet/>
      <dgm:spPr/>
      <dgm:t>
        <a:bodyPr/>
        <a:lstStyle/>
        <a:p>
          <a:endParaRPr lang="en-US"/>
        </a:p>
      </dgm:t>
    </dgm:pt>
    <dgm:pt modelId="{FF424082-5659-44E2-BCA8-F51423456F9E}" type="sibTrans" cxnId="{5EA0493D-06E4-4B76-8D8C-EB99FA07B0B0}">
      <dgm:prSet/>
      <dgm:spPr/>
      <dgm:t>
        <a:bodyPr/>
        <a:lstStyle/>
        <a:p>
          <a:endParaRPr lang="en-US"/>
        </a:p>
      </dgm:t>
    </dgm:pt>
    <dgm:pt modelId="{419AB784-0D2A-4498-AC30-C8C6871A49E4}">
      <dgm:prSet/>
      <dgm:spPr/>
      <dgm:t>
        <a:bodyPr/>
        <a:lstStyle/>
        <a:p>
          <a:r>
            <a:rPr lang="en-US" dirty="0"/>
            <a:t>250 * 250 </a:t>
          </a:r>
          <a:r>
            <a:rPr lang="en-US" dirty="0" err="1"/>
            <a:t>px</a:t>
          </a:r>
          <a:endParaRPr lang="en-US" dirty="0"/>
        </a:p>
      </dgm:t>
    </dgm:pt>
    <dgm:pt modelId="{8AE963F2-4EA2-432C-B914-EFFCCF27AF16}" type="parTrans" cxnId="{4E424FF6-A5D4-4656-A804-1AA8CF1E34D2}">
      <dgm:prSet/>
      <dgm:spPr/>
      <dgm:t>
        <a:bodyPr/>
        <a:lstStyle/>
        <a:p>
          <a:endParaRPr lang="en-US"/>
        </a:p>
      </dgm:t>
    </dgm:pt>
    <dgm:pt modelId="{5E6A2C54-ACB4-4EEE-881F-4B499F7B2E10}" type="sibTrans" cxnId="{4E424FF6-A5D4-4656-A804-1AA8CF1E34D2}">
      <dgm:prSet/>
      <dgm:spPr/>
      <dgm:t>
        <a:bodyPr/>
        <a:lstStyle/>
        <a:p>
          <a:endParaRPr lang="en-US"/>
        </a:p>
      </dgm:t>
    </dgm:pt>
    <dgm:pt modelId="{886159AD-3D83-48A0-8449-86A826C7FD18}">
      <dgm:prSet phldrT="[Text]"/>
      <dgm:spPr/>
      <dgm:t>
        <a:bodyPr/>
        <a:lstStyle/>
        <a:p>
          <a:r>
            <a:rPr lang="en-US" dirty="0"/>
            <a:t>Face Recognition</a:t>
          </a:r>
        </a:p>
      </dgm:t>
    </dgm:pt>
    <dgm:pt modelId="{F79E989B-90FD-4EBA-8430-70781E7183B5}" type="sibTrans" cxnId="{7CC8ECDF-9408-439A-BC40-0CDEB017D4D6}">
      <dgm:prSet/>
      <dgm:spPr/>
      <dgm:t>
        <a:bodyPr/>
        <a:lstStyle/>
        <a:p>
          <a:endParaRPr lang="en-US"/>
        </a:p>
      </dgm:t>
    </dgm:pt>
    <dgm:pt modelId="{A64629DE-66F6-4C1B-A701-82EFFF7457DA}" type="parTrans" cxnId="{7CC8ECDF-9408-439A-BC40-0CDEB017D4D6}">
      <dgm:prSet/>
      <dgm:spPr/>
      <dgm:t>
        <a:bodyPr/>
        <a:lstStyle/>
        <a:p>
          <a:endParaRPr lang="en-US"/>
        </a:p>
      </dgm:t>
    </dgm:pt>
    <dgm:pt modelId="{BA51CC12-68AA-4466-AEF6-AF952F2F6ECE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AC36A1DD-2CE8-48FC-89F2-9A1E23A5956B}" type="sibTrans" cxnId="{1630588A-3CD6-44C4-AB37-FFDA11EF3A9F}">
      <dgm:prSet/>
      <dgm:spPr/>
      <dgm:t>
        <a:bodyPr/>
        <a:lstStyle/>
        <a:p>
          <a:endParaRPr lang="en-US"/>
        </a:p>
      </dgm:t>
    </dgm:pt>
    <dgm:pt modelId="{E86F37B7-C9E7-41A1-97CF-77A81ACC9F60}" type="parTrans" cxnId="{1630588A-3CD6-44C4-AB37-FFDA11EF3A9F}">
      <dgm:prSet/>
      <dgm:spPr/>
      <dgm:t>
        <a:bodyPr/>
        <a:lstStyle/>
        <a:p>
          <a:endParaRPr lang="en-US"/>
        </a:p>
      </dgm:t>
    </dgm:pt>
    <dgm:pt modelId="{1CE2DD4C-4C6A-4160-AD35-7C7072226621}">
      <dgm:prSet phldrT="[Text]"/>
      <dgm:spPr/>
      <dgm:t>
        <a:bodyPr/>
        <a:lstStyle/>
        <a:p>
          <a:r>
            <a:rPr lang="en-US" dirty="0"/>
            <a:t>LDA</a:t>
          </a:r>
        </a:p>
      </dgm:t>
    </dgm:pt>
    <dgm:pt modelId="{421711C5-AB8D-4353-9FDC-EB623C8C8FCA}" type="sibTrans" cxnId="{3B49F61E-1802-4567-979D-D9DCF69D2D2D}">
      <dgm:prSet/>
      <dgm:spPr/>
      <dgm:t>
        <a:bodyPr/>
        <a:lstStyle/>
        <a:p>
          <a:endParaRPr lang="en-US"/>
        </a:p>
      </dgm:t>
    </dgm:pt>
    <dgm:pt modelId="{DCD2703D-A531-432E-89C1-D69BD7189D84}" type="parTrans" cxnId="{3B49F61E-1802-4567-979D-D9DCF69D2D2D}">
      <dgm:prSet/>
      <dgm:spPr/>
      <dgm:t>
        <a:bodyPr/>
        <a:lstStyle/>
        <a:p>
          <a:endParaRPr lang="en-US"/>
        </a:p>
      </dgm:t>
    </dgm:pt>
    <dgm:pt modelId="{788EB054-E542-4C64-9B78-D0436B3DF06B}">
      <dgm:prSet phldrT="[Text]"/>
      <dgm:spPr/>
      <dgm:t>
        <a:bodyPr/>
        <a:lstStyle/>
        <a:p>
          <a:r>
            <a:rPr lang="en-US" dirty="0"/>
            <a:t>LBPH</a:t>
          </a:r>
        </a:p>
      </dgm:t>
    </dgm:pt>
    <dgm:pt modelId="{A14DB265-AFAC-4F50-A75A-BB7F859FAF36}" type="parTrans" cxnId="{31AA19BE-BC84-47AB-A3B6-2FA3A1E2F1D4}">
      <dgm:prSet/>
      <dgm:spPr/>
      <dgm:t>
        <a:bodyPr/>
        <a:lstStyle/>
        <a:p>
          <a:endParaRPr lang="en-US"/>
        </a:p>
      </dgm:t>
    </dgm:pt>
    <dgm:pt modelId="{3484A1E0-F4FC-4D15-8F25-BB732A47E2F2}" type="sibTrans" cxnId="{31AA19BE-BC84-47AB-A3B6-2FA3A1E2F1D4}">
      <dgm:prSet/>
      <dgm:spPr/>
      <dgm:t>
        <a:bodyPr/>
        <a:lstStyle/>
        <a:p>
          <a:endParaRPr lang="en-US"/>
        </a:p>
      </dgm:t>
    </dgm:pt>
    <dgm:pt modelId="{908BC786-141A-4E15-B75B-A60BEE0EB2FF}">
      <dgm:prSet/>
      <dgm:spPr/>
      <dgm:t>
        <a:bodyPr/>
        <a:lstStyle/>
        <a:p>
          <a:r>
            <a:rPr lang="en-US" dirty="0"/>
            <a:t>Video Frame</a:t>
          </a:r>
        </a:p>
      </dgm:t>
    </dgm:pt>
    <dgm:pt modelId="{FDA32FCB-8ECE-4958-9D6E-F67A21A90AA2}" type="parTrans" cxnId="{30601120-9E6B-4CC9-A71C-6DFFC55A3620}">
      <dgm:prSet/>
      <dgm:spPr/>
      <dgm:t>
        <a:bodyPr/>
        <a:lstStyle/>
        <a:p>
          <a:endParaRPr lang="en-US"/>
        </a:p>
      </dgm:t>
    </dgm:pt>
    <dgm:pt modelId="{EB12C934-FED7-4B96-9BB9-2D01704AA154}" type="sibTrans" cxnId="{30601120-9E6B-4CC9-A71C-6DFFC55A3620}">
      <dgm:prSet/>
      <dgm:spPr/>
      <dgm:t>
        <a:bodyPr/>
        <a:lstStyle/>
        <a:p>
          <a:endParaRPr lang="en-US"/>
        </a:p>
      </dgm:t>
    </dgm:pt>
    <dgm:pt modelId="{40271ADC-1687-4F68-A8D0-E7DAB2BA51CC}">
      <dgm:prSet/>
      <dgm:spPr/>
      <dgm:t>
        <a:bodyPr/>
        <a:lstStyle/>
        <a:p>
          <a:r>
            <a:rPr lang="en-US" dirty="0"/>
            <a:t>Grab frame from video</a:t>
          </a:r>
        </a:p>
      </dgm:t>
    </dgm:pt>
    <dgm:pt modelId="{E4C66AD2-8FFE-4FE3-9EA0-D557527A0B19}" type="parTrans" cxnId="{BFFF5BB7-2310-4BDC-A573-94BD4064D3D9}">
      <dgm:prSet/>
      <dgm:spPr/>
      <dgm:t>
        <a:bodyPr/>
        <a:lstStyle/>
        <a:p>
          <a:endParaRPr lang="en-US"/>
        </a:p>
      </dgm:t>
    </dgm:pt>
    <dgm:pt modelId="{02EEF916-E5D5-4C0C-B03F-3A8AE100FB3E}" type="sibTrans" cxnId="{BFFF5BB7-2310-4BDC-A573-94BD4064D3D9}">
      <dgm:prSet/>
      <dgm:spPr/>
      <dgm:t>
        <a:bodyPr/>
        <a:lstStyle/>
        <a:p>
          <a:endParaRPr lang="en-US"/>
        </a:p>
      </dgm:t>
    </dgm:pt>
    <dgm:pt modelId="{F97264A3-BE41-4234-99C7-EB393010895D}" type="pres">
      <dgm:prSet presAssocID="{8AE6905C-61D5-4045-8E08-38D8012DB1EE}" presName="Name0" presStyleCnt="0">
        <dgm:presLayoutVars>
          <dgm:dir/>
          <dgm:animLvl val="lvl"/>
          <dgm:resizeHandles val="exact"/>
        </dgm:presLayoutVars>
      </dgm:prSet>
      <dgm:spPr/>
    </dgm:pt>
    <dgm:pt modelId="{E20C02D5-2380-4A38-AFBE-36A2BB92B5CA}" type="pres">
      <dgm:prSet presAssocID="{8AE6905C-61D5-4045-8E08-38D8012DB1EE}" presName="tSp" presStyleCnt="0"/>
      <dgm:spPr/>
    </dgm:pt>
    <dgm:pt modelId="{0BFE36DC-6A5D-4989-B475-76D62B6E89B3}" type="pres">
      <dgm:prSet presAssocID="{8AE6905C-61D5-4045-8E08-38D8012DB1EE}" presName="bSp" presStyleCnt="0"/>
      <dgm:spPr/>
    </dgm:pt>
    <dgm:pt modelId="{E2D39E9B-25F4-456E-AE0B-D7A0FB6B2746}" type="pres">
      <dgm:prSet presAssocID="{8AE6905C-61D5-4045-8E08-38D8012DB1EE}" presName="process" presStyleCnt="0"/>
      <dgm:spPr/>
    </dgm:pt>
    <dgm:pt modelId="{BDD78CBE-8016-41C6-B73D-1A575EEE0C63}" type="pres">
      <dgm:prSet presAssocID="{908BC786-141A-4E15-B75B-A60BEE0EB2FF}" presName="composite1" presStyleCnt="0"/>
      <dgm:spPr/>
    </dgm:pt>
    <dgm:pt modelId="{97811257-409A-42BC-B1FD-9F9A0AD99AAD}" type="pres">
      <dgm:prSet presAssocID="{908BC786-141A-4E15-B75B-A60BEE0EB2FF}" presName="dummyNode1" presStyleLbl="node1" presStyleIdx="0" presStyleCnt="5"/>
      <dgm:spPr/>
    </dgm:pt>
    <dgm:pt modelId="{07C12D88-B599-472C-8775-627C6AD797F4}" type="pres">
      <dgm:prSet presAssocID="{908BC786-141A-4E15-B75B-A60BEE0EB2FF}" presName="childNode1" presStyleLbl="bgAcc1" presStyleIdx="0" presStyleCnt="5" custLinFactNeighborX="-272">
        <dgm:presLayoutVars>
          <dgm:bulletEnabled val="1"/>
        </dgm:presLayoutVars>
      </dgm:prSet>
      <dgm:spPr/>
    </dgm:pt>
    <dgm:pt modelId="{42D9A9CC-B7BA-4C67-9BA1-7DB927517989}" type="pres">
      <dgm:prSet presAssocID="{908BC786-141A-4E15-B75B-A60BEE0EB2FF}" presName="childNode1tx" presStyleLbl="bgAcc1" presStyleIdx="0" presStyleCnt="5">
        <dgm:presLayoutVars>
          <dgm:bulletEnabled val="1"/>
        </dgm:presLayoutVars>
      </dgm:prSet>
      <dgm:spPr/>
    </dgm:pt>
    <dgm:pt modelId="{FCE1FCD2-806E-4925-A0D8-0DA5EF2B1EDA}" type="pres">
      <dgm:prSet presAssocID="{908BC786-141A-4E15-B75B-A60BEE0EB2FF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15FD0DAA-8437-45EA-ADA2-016653F4B7A3}" type="pres">
      <dgm:prSet presAssocID="{908BC786-141A-4E15-B75B-A60BEE0EB2FF}" presName="connSite1" presStyleCnt="0"/>
      <dgm:spPr/>
    </dgm:pt>
    <dgm:pt modelId="{4C3AE8F1-01D0-4B2B-B4C3-E2227E01C0EB}" type="pres">
      <dgm:prSet presAssocID="{EB12C934-FED7-4B96-9BB9-2D01704AA154}" presName="Name9" presStyleLbl="sibTrans2D1" presStyleIdx="0" presStyleCnt="4"/>
      <dgm:spPr/>
    </dgm:pt>
    <dgm:pt modelId="{CCCA1D03-3737-4E4D-9467-F0AAE81B3D0A}" type="pres">
      <dgm:prSet presAssocID="{BF51ADAE-87CA-4668-8E3B-D321B1654953}" presName="composite2" presStyleCnt="0"/>
      <dgm:spPr/>
    </dgm:pt>
    <dgm:pt modelId="{67FFAC6F-EC28-407D-8AE2-776054897A06}" type="pres">
      <dgm:prSet presAssocID="{BF51ADAE-87CA-4668-8E3B-D321B1654953}" presName="dummyNode2" presStyleLbl="node1" presStyleIdx="0" presStyleCnt="5"/>
      <dgm:spPr/>
    </dgm:pt>
    <dgm:pt modelId="{498182F8-B466-4426-B105-968190F10FEA}" type="pres">
      <dgm:prSet presAssocID="{BF51ADAE-87CA-4668-8E3B-D321B1654953}" presName="childNode2" presStyleLbl="bgAcc1" presStyleIdx="1" presStyleCnt="5">
        <dgm:presLayoutVars>
          <dgm:bulletEnabled val="1"/>
        </dgm:presLayoutVars>
      </dgm:prSet>
      <dgm:spPr/>
    </dgm:pt>
    <dgm:pt modelId="{7289B132-3874-42C5-9D63-39136EF05D64}" type="pres">
      <dgm:prSet presAssocID="{BF51ADAE-87CA-4668-8E3B-D321B1654953}" presName="childNode2tx" presStyleLbl="bgAcc1" presStyleIdx="1" presStyleCnt="5">
        <dgm:presLayoutVars>
          <dgm:bulletEnabled val="1"/>
        </dgm:presLayoutVars>
      </dgm:prSet>
      <dgm:spPr/>
    </dgm:pt>
    <dgm:pt modelId="{F7F57E9C-DF41-4479-A876-CCCCB1C91F9B}" type="pres">
      <dgm:prSet presAssocID="{BF51ADAE-87CA-4668-8E3B-D321B1654953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AAD81F4-7A20-45CB-8769-33448EC917C9}" type="pres">
      <dgm:prSet presAssocID="{BF51ADAE-87CA-4668-8E3B-D321B1654953}" presName="connSite2" presStyleCnt="0"/>
      <dgm:spPr/>
    </dgm:pt>
    <dgm:pt modelId="{E76D604C-F5FE-40F2-8ADF-B0911A615FCC}" type="pres">
      <dgm:prSet presAssocID="{32E73509-FD5D-4B19-86D9-620FA71ECFA6}" presName="Name18" presStyleLbl="sibTrans2D1" presStyleIdx="1" presStyleCnt="4"/>
      <dgm:spPr/>
    </dgm:pt>
    <dgm:pt modelId="{3952212B-F827-444F-A9B0-FA5F0B8E4EAB}" type="pres">
      <dgm:prSet presAssocID="{7B24C40A-A815-4DEF-97B3-89704BD25AF4}" presName="composite1" presStyleCnt="0"/>
      <dgm:spPr/>
    </dgm:pt>
    <dgm:pt modelId="{E8B05E61-A47D-4DD9-A402-6A3F051A171F}" type="pres">
      <dgm:prSet presAssocID="{7B24C40A-A815-4DEF-97B3-89704BD25AF4}" presName="dummyNode1" presStyleLbl="node1" presStyleIdx="1" presStyleCnt="5"/>
      <dgm:spPr/>
    </dgm:pt>
    <dgm:pt modelId="{BC1D0422-9886-48A1-BE83-80C514CAFD15}" type="pres">
      <dgm:prSet presAssocID="{7B24C40A-A815-4DEF-97B3-89704BD25AF4}" presName="childNode1" presStyleLbl="bgAcc1" presStyleIdx="2" presStyleCnt="5">
        <dgm:presLayoutVars>
          <dgm:bulletEnabled val="1"/>
        </dgm:presLayoutVars>
      </dgm:prSet>
      <dgm:spPr/>
    </dgm:pt>
    <dgm:pt modelId="{F905386F-761E-46F8-ACA6-1ADC43D0C111}" type="pres">
      <dgm:prSet presAssocID="{7B24C40A-A815-4DEF-97B3-89704BD25AF4}" presName="childNode1tx" presStyleLbl="bgAcc1" presStyleIdx="2" presStyleCnt="5">
        <dgm:presLayoutVars>
          <dgm:bulletEnabled val="1"/>
        </dgm:presLayoutVars>
      </dgm:prSet>
      <dgm:spPr/>
    </dgm:pt>
    <dgm:pt modelId="{3CA88ADB-654C-4B02-9A0A-F164914E75B0}" type="pres">
      <dgm:prSet presAssocID="{7B24C40A-A815-4DEF-97B3-89704BD25AF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8058D663-C23F-44DE-9A1B-244016606B17}" type="pres">
      <dgm:prSet presAssocID="{7B24C40A-A815-4DEF-97B3-89704BD25AF4}" presName="connSite1" presStyleCnt="0"/>
      <dgm:spPr/>
    </dgm:pt>
    <dgm:pt modelId="{9DD2CEF4-8C5B-4540-9398-DF7A4A9701BF}" type="pres">
      <dgm:prSet presAssocID="{1113B909-8BFE-413F-AFCC-BAE522949609}" presName="Name9" presStyleLbl="sibTrans2D1" presStyleIdx="2" presStyleCnt="4"/>
      <dgm:spPr/>
    </dgm:pt>
    <dgm:pt modelId="{AB0F6CB5-8BE1-43D1-9AB0-9410273E9132}" type="pres">
      <dgm:prSet presAssocID="{76A1E56A-3757-48FA-A953-10684765B9F6}" presName="composite2" presStyleCnt="0"/>
      <dgm:spPr/>
    </dgm:pt>
    <dgm:pt modelId="{7E5EEFFA-6877-44B3-9A8F-8F9796367036}" type="pres">
      <dgm:prSet presAssocID="{76A1E56A-3757-48FA-A953-10684765B9F6}" presName="dummyNode2" presStyleLbl="node1" presStyleIdx="2" presStyleCnt="5"/>
      <dgm:spPr/>
    </dgm:pt>
    <dgm:pt modelId="{E71B507E-2AD1-4D46-B703-966BE82848F1}" type="pres">
      <dgm:prSet presAssocID="{76A1E56A-3757-48FA-A953-10684765B9F6}" presName="childNode2" presStyleLbl="bgAcc1" presStyleIdx="3" presStyleCnt="5">
        <dgm:presLayoutVars>
          <dgm:bulletEnabled val="1"/>
        </dgm:presLayoutVars>
      </dgm:prSet>
      <dgm:spPr/>
    </dgm:pt>
    <dgm:pt modelId="{CC0D3022-AF50-4C83-9398-E20C0EFC7BBD}" type="pres">
      <dgm:prSet presAssocID="{76A1E56A-3757-48FA-A953-10684765B9F6}" presName="childNode2tx" presStyleLbl="bgAcc1" presStyleIdx="3" presStyleCnt="5">
        <dgm:presLayoutVars>
          <dgm:bulletEnabled val="1"/>
        </dgm:presLayoutVars>
      </dgm:prSet>
      <dgm:spPr/>
    </dgm:pt>
    <dgm:pt modelId="{B5734986-C55F-40F4-9939-DE421C94F139}" type="pres">
      <dgm:prSet presAssocID="{76A1E56A-3757-48FA-A953-10684765B9F6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055CB8E0-48F6-4BBC-A17E-423917B24868}" type="pres">
      <dgm:prSet presAssocID="{76A1E56A-3757-48FA-A953-10684765B9F6}" presName="connSite2" presStyleCnt="0"/>
      <dgm:spPr/>
    </dgm:pt>
    <dgm:pt modelId="{2470DFB1-875A-45B3-A0A7-DB60D8290B5C}" type="pres">
      <dgm:prSet presAssocID="{AA0FE7A3-391A-45E9-B991-2D3A7D042B33}" presName="Name18" presStyleLbl="sibTrans2D1" presStyleIdx="3" presStyleCnt="4"/>
      <dgm:spPr/>
    </dgm:pt>
    <dgm:pt modelId="{7D4CB0A6-AA73-4F16-BC8F-1F721DD7DC3F}" type="pres">
      <dgm:prSet presAssocID="{886159AD-3D83-48A0-8449-86A826C7FD18}" presName="composite1" presStyleCnt="0"/>
      <dgm:spPr/>
    </dgm:pt>
    <dgm:pt modelId="{F9C808DE-2388-4F4C-B57B-ABCD3A2380F7}" type="pres">
      <dgm:prSet presAssocID="{886159AD-3D83-48A0-8449-86A826C7FD18}" presName="dummyNode1" presStyleLbl="node1" presStyleIdx="3" presStyleCnt="5"/>
      <dgm:spPr/>
    </dgm:pt>
    <dgm:pt modelId="{EC518E3D-D423-402C-BD94-074B4676AA7D}" type="pres">
      <dgm:prSet presAssocID="{886159AD-3D83-48A0-8449-86A826C7FD18}" presName="childNode1" presStyleLbl="bgAcc1" presStyleIdx="4" presStyleCnt="5">
        <dgm:presLayoutVars>
          <dgm:bulletEnabled val="1"/>
        </dgm:presLayoutVars>
      </dgm:prSet>
      <dgm:spPr/>
    </dgm:pt>
    <dgm:pt modelId="{357C3346-543C-4C2B-A2C9-6570CE95BFC1}" type="pres">
      <dgm:prSet presAssocID="{886159AD-3D83-48A0-8449-86A826C7FD18}" presName="childNode1tx" presStyleLbl="bgAcc1" presStyleIdx="4" presStyleCnt="5">
        <dgm:presLayoutVars>
          <dgm:bulletEnabled val="1"/>
        </dgm:presLayoutVars>
      </dgm:prSet>
      <dgm:spPr/>
    </dgm:pt>
    <dgm:pt modelId="{8457CE86-87CF-4400-9257-ED4ED4B51F18}" type="pres">
      <dgm:prSet presAssocID="{886159AD-3D83-48A0-8449-86A826C7FD18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04237B8C-5C5C-436E-B470-91A334BED91C}" type="pres">
      <dgm:prSet presAssocID="{886159AD-3D83-48A0-8449-86A826C7FD18}" presName="connSite1" presStyleCnt="0"/>
      <dgm:spPr/>
    </dgm:pt>
  </dgm:ptLst>
  <dgm:cxnLst>
    <dgm:cxn modelId="{A38C2409-6965-47F8-BD49-E7D96CBBC7C7}" type="presOf" srcId="{189F256F-7808-4C62-8DCA-C1AA933FF614}" destId="{7289B132-3874-42C5-9D63-39136EF05D64}" srcOrd="1" destOrd="0" presId="urn:microsoft.com/office/officeart/2005/8/layout/hProcess4"/>
    <dgm:cxn modelId="{7159EE0B-DA94-41A6-B778-20E8C064D4E2}" type="presOf" srcId="{7B24C40A-A815-4DEF-97B3-89704BD25AF4}" destId="{3CA88ADB-654C-4B02-9A0A-F164914E75B0}" srcOrd="0" destOrd="0" presId="urn:microsoft.com/office/officeart/2005/8/layout/hProcess4"/>
    <dgm:cxn modelId="{9F11251D-6666-467B-8614-044704E2F6A6}" type="presOf" srcId="{EB12C934-FED7-4B96-9BB9-2D01704AA154}" destId="{4C3AE8F1-01D0-4B2B-B4C3-E2227E01C0EB}" srcOrd="0" destOrd="0" presId="urn:microsoft.com/office/officeart/2005/8/layout/hProcess4"/>
    <dgm:cxn modelId="{3B49F61E-1802-4567-979D-D9DCF69D2D2D}" srcId="{886159AD-3D83-48A0-8449-86A826C7FD18}" destId="{1CE2DD4C-4C6A-4160-AD35-7C7072226621}" srcOrd="1" destOrd="0" parTransId="{DCD2703D-A531-432E-89C1-D69BD7189D84}" sibTransId="{421711C5-AB8D-4353-9FDC-EB623C8C8FCA}"/>
    <dgm:cxn modelId="{30601120-9E6B-4CC9-A71C-6DFFC55A3620}" srcId="{8AE6905C-61D5-4045-8E08-38D8012DB1EE}" destId="{908BC786-141A-4E15-B75B-A60BEE0EB2FF}" srcOrd="0" destOrd="0" parTransId="{FDA32FCB-8ECE-4958-9D6E-F67A21A90AA2}" sibTransId="{EB12C934-FED7-4B96-9BB9-2D01704AA154}"/>
    <dgm:cxn modelId="{3A72212C-119E-4F1E-B0C9-050AD8145EFB}" srcId="{8AE6905C-61D5-4045-8E08-38D8012DB1EE}" destId="{BF51ADAE-87CA-4668-8E3B-D321B1654953}" srcOrd="1" destOrd="0" parTransId="{5338AB1E-40F8-4F56-A400-8EC8EE4A39AB}" sibTransId="{32E73509-FD5D-4B19-86D9-620FA71ECFA6}"/>
    <dgm:cxn modelId="{EFC1942F-4439-4C8A-8269-CD6774EA3205}" type="presOf" srcId="{BF51ADAE-87CA-4668-8E3B-D321B1654953}" destId="{F7F57E9C-DF41-4479-A876-CCCCB1C91F9B}" srcOrd="0" destOrd="0" presId="urn:microsoft.com/office/officeart/2005/8/layout/hProcess4"/>
    <dgm:cxn modelId="{5EA0493D-06E4-4B76-8D8C-EB99FA07B0B0}" srcId="{7B24C40A-A815-4DEF-97B3-89704BD25AF4}" destId="{CB086C33-DCB4-4128-B1D7-95A31008EA03}" srcOrd="2" destOrd="0" parTransId="{0D3740D6-F8ED-4999-A792-9852CEEA085F}" sibTransId="{FF424082-5659-44E2-BCA8-F51423456F9E}"/>
    <dgm:cxn modelId="{90C31841-9B1E-420A-B1BF-5ADF9B3FAAEB}" type="presOf" srcId="{40271ADC-1687-4F68-A8D0-E7DAB2BA51CC}" destId="{07C12D88-B599-472C-8775-627C6AD797F4}" srcOrd="0" destOrd="0" presId="urn:microsoft.com/office/officeart/2005/8/layout/hProcess4"/>
    <dgm:cxn modelId="{B0BF7741-1B71-4716-9CD2-905975E23CD2}" type="presOf" srcId="{4E2390CC-5C75-4F2C-B053-FB2CC1675C5E}" destId="{F905386F-761E-46F8-ACA6-1ADC43D0C111}" srcOrd="1" destOrd="1" presId="urn:microsoft.com/office/officeart/2005/8/layout/hProcess4"/>
    <dgm:cxn modelId="{EC611944-8A29-4934-8972-E112A6458928}" type="presOf" srcId="{9FD1C6F4-A260-4C99-AA3A-CC379E643A09}" destId="{BC1D0422-9886-48A1-BE83-80C514CAFD15}" srcOrd="0" destOrd="0" presId="urn:microsoft.com/office/officeart/2005/8/layout/hProcess4"/>
    <dgm:cxn modelId="{DC80F769-FAD1-444F-AEE3-29DE5A62C386}" type="presOf" srcId="{BA51CC12-68AA-4466-AEF6-AF952F2F6ECE}" destId="{357C3346-543C-4C2B-A2C9-6570CE95BFC1}" srcOrd="1" destOrd="0" presId="urn:microsoft.com/office/officeart/2005/8/layout/hProcess4"/>
    <dgm:cxn modelId="{BA71E36B-2504-4366-B019-13EF756FFA3C}" type="presOf" srcId="{1113B909-8BFE-413F-AFCC-BAE522949609}" destId="{9DD2CEF4-8C5B-4540-9398-DF7A4A9701BF}" srcOrd="0" destOrd="0" presId="urn:microsoft.com/office/officeart/2005/8/layout/hProcess4"/>
    <dgm:cxn modelId="{B94FF96B-75DD-4E68-815C-64E168615BF0}" type="presOf" srcId="{8AE6905C-61D5-4045-8E08-38D8012DB1EE}" destId="{F97264A3-BE41-4234-99C7-EB393010895D}" srcOrd="0" destOrd="0" presId="urn:microsoft.com/office/officeart/2005/8/layout/hProcess4"/>
    <dgm:cxn modelId="{C171006D-92C8-49C8-B5D0-8525BE3B8DCC}" type="presOf" srcId="{653D1C21-1F76-4E15-953A-E05D714451D2}" destId="{498182F8-B466-4426-B105-968190F10FEA}" srcOrd="0" destOrd="1" presId="urn:microsoft.com/office/officeart/2005/8/layout/hProcess4"/>
    <dgm:cxn modelId="{46B58155-7E78-40E8-94B6-29FC02C72192}" type="presOf" srcId="{419AB784-0D2A-4498-AC30-C8C6871A49E4}" destId="{CC0D3022-AF50-4C83-9398-E20C0EFC7BBD}" srcOrd="1" destOrd="0" presId="urn:microsoft.com/office/officeart/2005/8/layout/hProcess4"/>
    <dgm:cxn modelId="{A2252779-6406-40CA-A4A5-1B70796952DB}" type="presOf" srcId="{419AB784-0D2A-4498-AC30-C8C6871A49E4}" destId="{E71B507E-2AD1-4D46-B703-966BE82848F1}" srcOrd="0" destOrd="0" presId="urn:microsoft.com/office/officeart/2005/8/layout/hProcess4"/>
    <dgm:cxn modelId="{A824C05A-7F60-4E80-9461-B41043FEADB2}" type="presOf" srcId="{76A1E56A-3757-48FA-A953-10684765B9F6}" destId="{B5734986-C55F-40F4-9939-DE421C94F139}" srcOrd="0" destOrd="0" presId="urn:microsoft.com/office/officeart/2005/8/layout/hProcess4"/>
    <dgm:cxn modelId="{5E4B407D-BE9A-4589-B3B2-4D7154B49CDF}" type="presOf" srcId="{908BC786-141A-4E15-B75B-A60BEE0EB2FF}" destId="{FCE1FCD2-806E-4925-A0D8-0DA5EF2B1EDA}" srcOrd="0" destOrd="0" presId="urn:microsoft.com/office/officeart/2005/8/layout/hProcess4"/>
    <dgm:cxn modelId="{B352B27E-9727-489D-A332-E2E001FF1B2D}" type="presOf" srcId="{788EB054-E542-4C64-9B78-D0436B3DF06B}" destId="{EC518E3D-D423-402C-BD94-074B4676AA7D}" srcOrd="0" destOrd="2" presId="urn:microsoft.com/office/officeart/2005/8/layout/hProcess4"/>
    <dgm:cxn modelId="{CFF81A86-22F8-40A7-8231-6E9A87A326FE}" type="presOf" srcId="{9FD1C6F4-A260-4C99-AA3A-CC379E643A09}" destId="{F905386F-761E-46F8-ACA6-1ADC43D0C111}" srcOrd="1" destOrd="0" presId="urn:microsoft.com/office/officeart/2005/8/layout/hProcess4"/>
    <dgm:cxn modelId="{1630588A-3CD6-44C4-AB37-FFDA11EF3A9F}" srcId="{886159AD-3D83-48A0-8449-86A826C7FD18}" destId="{BA51CC12-68AA-4466-AEF6-AF952F2F6ECE}" srcOrd="0" destOrd="0" parTransId="{E86F37B7-C9E7-41A1-97CF-77A81ACC9F60}" sibTransId="{AC36A1DD-2CE8-48FC-89F2-9A1E23A5956B}"/>
    <dgm:cxn modelId="{98A1DE90-A42F-4417-BA12-CA520F91ED65}" type="presOf" srcId="{AA0FE7A3-391A-45E9-B991-2D3A7D042B33}" destId="{2470DFB1-875A-45B3-A0A7-DB60D8290B5C}" srcOrd="0" destOrd="0" presId="urn:microsoft.com/office/officeart/2005/8/layout/hProcess4"/>
    <dgm:cxn modelId="{390BBA91-2276-4A2D-8B14-5076DE522FE1}" srcId="{BF51ADAE-87CA-4668-8E3B-D321B1654953}" destId="{189F256F-7808-4C62-8DCA-C1AA933FF614}" srcOrd="0" destOrd="0" parTransId="{7951E4B3-0DA4-4F51-B30B-FDA6D18734A6}" sibTransId="{9AD71C0B-4454-4A79-993B-D93A663DF7C4}"/>
    <dgm:cxn modelId="{461F7294-B3E3-457E-8CB3-D5F708A22720}" type="presOf" srcId="{653D1C21-1F76-4E15-953A-E05D714451D2}" destId="{7289B132-3874-42C5-9D63-39136EF05D64}" srcOrd="1" destOrd="1" presId="urn:microsoft.com/office/officeart/2005/8/layout/hProcess4"/>
    <dgm:cxn modelId="{0457849C-EDE3-4F5D-A855-3042FE1383D9}" srcId="{8AE6905C-61D5-4045-8E08-38D8012DB1EE}" destId="{76A1E56A-3757-48FA-A953-10684765B9F6}" srcOrd="3" destOrd="0" parTransId="{38118D9B-C84D-4ACA-90F5-976467B0AB1B}" sibTransId="{AA0FE7A3-391A-45E9-B991-2D3A7D042B33}"/>
    <dgm:cxn modelId="{1A73559F-4272-4F62-9D34-F92417C53433}" type="presOf" srcId="{CB086C33-DCB4-4128-B1D7-95A31008EA03}" destId="{F905386F-761E-46F8-ACA6-1ADC43D0C111}" srcOrd="1" destOrd="2" presId="urn:microsoft.com/office/officeart/2005/8/layout/hProcess4"/>
    <dgm:cxn modelId="{427111A3-20D0-471D-8309-8019E99F2336}" type="presOf" srcId="{1CE2DD4C-4C6A-4160-AD35-7C7072226621}" destId="{EC518E3D-D423-402C-BD94-074B4676AA7D}" srcOrd="0" destOrd="1" presId="urn:microsoft.com/office/officeart/2005/8/layout/hProcess4"/>
    <dgm:cxn modelId="{CFC001A4-23E5-424C-863A-EE7FCF6759AA}" type="presOf" srcId="{788EB054-E542-4C64-9B78-D0436B3DF06B}" destId="{357C3346-543C-4C2B-A2C9-6570CE95BFC1}" srcOrd="1" destOrd="2" presId="urn:microsoft.com/office/officeart/2005/8/layout/hProcess4"/>
    <dgm:cxn modelId="{3D95B8B0-F099-4ED7-94A1-935CC9C50FBD}" type="presOf" srcId="{40271ADC-1687-4F68-A8D0-E7DAB2BA51CC}" destId="{42D9A9CC-B7BA-4C67-9BA1-7DB927517989}" srcOrd="1" destOrd="0" presId="urn:microsoft.com/office/officeart/2005/8/layout/hProcess4"/>
    <dgm:cxn modelId="{BFFF5BB7-2310-4BDC-A573-94BD4064D3D9}" srcId="{908BC786-141A-4E15-B75B-A60BEE0EB2FF}" destId="{40271ADC-1687-4F68-A8D0-E7DAB2BA51CC}" srcOrd="0" destOrd="0" parTransId="{E4C66AD2-8FFE-4FE3-9EA0-D557527A0B19}" sibTransId="{02EEF916-E5D5-4C0C-B03F-3A8AE100FB3E}"/>
    <dgm:cxn modelId="{6DA096B8-9E77-4C1F-852A-852E7894954D}" type="presOf" srcId="{32E73509-FD5D-4B19-86D9-620FA71ECFA6}" destId="{E76D604C-F5FE-40F2-8ADF-B0911A615FCC}" srcOrd="0" destOrd="0" presId="urn:microsoft.com/office/officeart/2005/8/layout/hProcess4"/>
    <dgm:cxn modelId="{31AA19BE-BC84-47AB-A3B6-2FA3A1E2F1D4}" srcId="{886159AD-3D83-48A0-8449-86A826C7FD18}" destId="{788EB054-E542-4C64-9B78-D0436B3DF06B}" srcOrd="2" destOrd="0" parTransId="{A14DB265-AFAC-4F50-A75A-BB7F859FAF36}" sibTransId="{3484A1E0-F4FC-4D15-8F25-BB732A47E2F2}"/>
    <dgm:cxn modelId="{E2906DBE-D1FA-4188-8021-4D09848483CA}" type="presOf" srcId="{886159AD-3D83-48A0-8449-86A826C7FD18}" destId="{8457CE86-87CF-4400-9257-ED4ED4B51F18}" srcOrd="0" destOrd="0" presId="urn:microsoft.com/office/officeart/2005/8/layout/hProcess4"/>
    <dgm:cxn modelId="{EC169BC3-D115-4916-A367-78629A59EA91}" srcId="{7B24C40A-A815-4DEF-97B3-89704BD25AF4}" destId="{9FD1C6F4-A260-4C99-AA3A-CC379E643A09}" srcOrd="0" destOrd="0" parTransId="{126A864D-CC5C-417D-8F2D-DE202E1C3FAB}" sibTransId="{805C7680-5DE6-451D-9FE7-A55C414429B2}"/>
    <dgm:cxn modelId="{E45357CB-012F-4D15-944E-0E6BF05EB09A}" srcId="{7B24C40A-A815-4DEF-97B3-89704BD25AF4}" destId="{4E2390CC-5C75-4F2C-B053-FB2CC1675C5E}" srcOrd="1" destOrd="0" parTransId="{61B2E9BB-6DA2-4601-97BD-7E5CF9F3F0DC}" sibTransId="{F1A3C427-59CD-411E-8C61-F4D6427B1FD4}"/>
    <dgm:cxn modelId="{0EC0AACB-75ED-4462-B36A-75494ED67BB5}" srcId="{8AE6905C-61D5-4045-8E08-38D8012DB1EE}" destId="{7B24C40A-A815-4DEF-97B3-89704BD25AF4}" srcOrd="2" destOrd="0" parTransId="{613445A1-0F7C-4DD2-8873-A7AD26699F98}" sibTransId="{1113B909-8BFE-413F-AFCC-BAE522949609}"/>
    <dgm:cxn modelId="{ADDD41D9-465C-48F0-B25C-DED1AA76AA5C}" type="presOf" srcId="{BA51CC12-68AA-4466-AEF6-AF952F2F6ECE}" destId="{EC518E3D-D423-402C-BD94-074B4676AA7D}" srcOrd="0" destOrd="0" presId="urn:microsoft.com/office/officeart/2005/8/layout/hProcess4"/>
    <dgm:cxn modelId="{7CC8ECDF-9408-439A-BC40-0CDEB017D4D6}" srcId="{8AE6905C-61D5-4045-8E08-38D8012DB1EE}" destId="{886159AD-3D83-48A0-8449-86A826C7FD18}" srcOrd="4" destOrd="0" parTransId="{A64629DE-66F6-4C1B-A701-82EFFF7457DA}" sibTransId="{F79E989B-90FD-4EBA-8430-70781E7183B5}"/>
    <dgm:cxn modelId="{CB7D16E5-4FEE-47A5-AE88-4C606CA0A031}" type="presOf" srcId="{1CE2DD4C-4C6A-4160-AD35-7C7072226621}" destId="{357C3346-543C-4C2B-A2C9-6570CE95BFC1}" srcOrd="1" destOrd="1" presId="urn:microsoft.com/office/officeart/2005/8/layout/hProcess4"/>
    <dgm:cxn modelId="{C7F13BF0-5321-403C-B95F-EE07DC884FBF}" type="presOf" srcId="{4E2390CC-5C75-4F2C-B053-FB2CC1675C5E}" destId="{BC1D0422-9886-48A1-BE83-80C514CAFD15}" srcOrd="0" destOrd="1" presId="urn:microsoft.com/office/officeart/2005/8/layout/hProcess4"/>
    <dgm:cxn modelId="{AC2582F5-849D-4988-A5B2-03B3750FC997}" srcId="{BF51ADAE-87CA-4668-8E3B-D321B1654953}" destId="{653D1C21-1F76-4E15-953A-E05D714451D2}" srcOrd="1" destOrd="0" parTransId="{1CD88637-EFDD-4BA9-A03E-6EEAA3A16334}" sibTransId="{69D4F1C5-8199-4C61-9225-26BDCC16A36D}"/>
    <dgm:cxn modelId="{4E424FF6-A5D4-4656-A804-1AA8CF1E34D2}" srcId="{76A1E56A-3757-48FA-A953-10684765B9F6}" destId="{419AB784-0D2A-4498-AC30-C8C6871A49E4}" srcOrd="0" destOrd="0" parTransId="{8AE963F2-4EA2-432C-B914-EFFCCF27AF16}" sibTransId="{5E6A2C54-ACB4-4EEE-881F-4B499F7B2E10}"/>
    <dgm:cxn modelId="{C9CBDDFE-6425-46CD-B70E-BDD91FDACF31}" type="presOf" srcId="{189F256F-7808-4C62-8DCA-C1AA933FF614}" destId="{498182F8-B466-4426-B105-968190F10FEA}" srcOrd="0" destOrd="0" presId="urn:microsoft.com/office/officeart/2005/8/layout/hProcess4"/>
    <dgm:cxn modelId="{AB5A39FF-7012-4EE1-8D7A-EC0F74AC499D}" type="presOf" srcId="{CB086C33-DCB4-4128-B1D7-95A31008EA03}" destId="{BC1D0422-9886-48A1-BE83-80C514CAFD15}" srcOrd="0" destOrd="2" presId="urn:microsoft.com/office/officeart/2005/8/layout/hProcess4"/>
    <dgm:cxn modelId="{94569319-3FCC-4D9E-8BC6-CE9D72207DAB}" type="presParOf" srcId="{F97264A3-BE41-4234-99C7-EB393010895D}" destId="{E20C02D5-2380-4A38-AFBE-36A2BB92B5CA}" srcOrd="0" destOrd="0" presId="urn:microsoft.com/office/officeart/2005/8/layout/hProcess4"/>
    <dgm:cxn modelId="{97094E30-BD4C-4555-BE70-0E377EACCC27}" type="presParOf" srcId="{F97264A3-BE41-4234-99C7-EB393010895D}" destId="{0BFE36DC-6A5D-4989-B475-76D62B6E89B3}" srcOrd="1" destOrd="0" presId="urn:microsoft.com/office/officeart/2005/8/layout/hProcess4"/>
    <dgm:cxn modelId="{E3BA0B67-B2A6-4AED-8F7D-7631C14C5E2C}" type="presParOf" srcId="{F97264A3-BE41-4234-99C7-EB393010895D}" destId="{E2D39E9B-25F4-456E-AE0B-D7A0FB6B2746}" srcOrd="2" destOrd="0" presId="urn:microsoft.com/office/officeart/2005/8/layout/hProcess4"/>
    <dgm:cxn modelId="{E293AB85-030A-4F31-87E0-B0DCA301AEDA}" type="presParOf" srcId="{E2D39E9B-25F4-456E-AE0B-D7A0FB6B2746}" destId="{BDD78CBE-8016-41C6-B73D-1A575EEE0C63}" srcOrd="0" destOrd="0" presId="urn:microsoft.com/office/officeart/2005/8/layout/hProcess4"/>
    <dgm:cxn modelId="{D25227F6-14D5-4F43-A222-9062178A3854}" type="presParOf" srcId="{BDD78CBE-8016-41C6-B73D-1A575EEE0C63}" destId="{97811257-409A-42BC-B1FD-9F9A0AD99AAD}" srcOrd="0" destOrd="0" presId="urn:microsoft.com/office/officeart/2005/8/layout/hProcess4"/>
    <dgm:cxn modelId="{41C6BFDC-D57B-4D42-883D-F19B17643055}" type="presParOf" srcId="{BDD78CBE-8016-41C6-B73D-1A575EEE0C63}" destId="{07C12D88-B599-472C-8775-627C6AD797F4}" srcOrd="1" destOrd="0" presId="urn:microsoft.com/office/officeart/2005/8/layout/hProcess4"/>
    <dgm:cxn modelId="{93E0826B-8D1D-451C-8BA5-0CD7CB9F6904}" type="presParOf" srcId="{BDD78CBE-8016-41C6-B73D-1A575EEE0C63}" destId="{42D9A9CC-B7BA-4C67-9BA1-7DB927517989}" srcOrd="2" destOrd="0" presId="urn:microsoft.com/office/officeart/2005/8/layout/hProcess4"/>
    <dgm:cxn modelId="{74C74482-0C46-4139-A573-00C1D880CE79}" type="presParOf" srcId="{BDD78CBE-8016-41C6-B73D-1A575EEE0C63}" destId="{FCE1FCD2-806E-4925-A0D8-0DA5EF2B1EDA}" srcOrd="3" destOrd="0" presId="urn:microsoft.com/office/officeart/2005/8/layout/hProcess4"/>
    <dgm:cxn modelId="{CBA795B7-0E80-4515-BC14-1B3797AD0ED8}" type="presParOf" srcId="{BDD78CBE-8016-41C6-B73D-1A575EEE0C63}" destId="{15FD0DAA-8437-45EA-ADA2-016653F4B7A3}" srcOrd="4" destOrd="0" presId="urn:microsoft.com/office/officeart/2005/8/layout/hProcess4"/>
    <dgm:cxn modelId="{82C4CB66-B41C-447E-9E3C-F7CAE9EF5D0B}" type="presParOf" srcId="{E2D39E9B-25F4-456E-AE0B-D7A0FB6B2746}" destId="{4C3AE8F1-01D0-4B2B-B4C3-E2227E01C0EB}" srcOrd="1" destOrd="0" presId="urn:microsoft.com/office/officeart/2005/8/layout/hProcess4"/>
    <dgm:cxn modelId="{B8DBD4F9-D80F-4D7D-9E1B-6404953C0DC6}" type="presParOf" srcId="{E2D39E9B-25F4-456E-AE0B-D7A0FB6B2746}" destId="{CCCA1D03-3737-4E4D-9467-F0AAE81B3D0A}" srcOrd="2" destOrd="0" presId="urn:microsoft.com/office/officeart/2005/8/layout/hProcess4"/>
    <dgm:cxn modelId="{DDB21DC4-9F28-4304-97EC-1C29002811AE}" type="presParOf" srcId="{CCCA1D03-3737-4E4D-9467-F0AAE81B3D0A}" destId="{67FFAC6F-EC28-407D-8AE2-776054897A06}" srcOrd="0" destOrd="0" presId="urn:microsoft.com/office/officeart/2005/8/layout/hProcess4"/>
    <dgm:cxn modelId="{40882B36-59E6-4E28-A52F-1876ED1E3018}" type="presParOf" srcId="{CCCA1D03-3737-4E4D-9467-F0AAE81B3D0A}" destId="{498182F8-B466-4426-B105-968190F10FEA}" srcOrd="1" destOrd="0" presId="urn:microsoft.com/office/officeart/2005/8/layout/hProcess4"/>
    <dgm:cxn modelId="{F5B2C532-ECA1-41EA-B2B5-FEFA75791A00}" type="presParOf" srcId="{CCCA1D03-3737-4E4D-9467-F0AAE81B3D0A}" destId="{7289B132-3874-42C5-9D63-39136EF05D64}" srcOrd="2" destOrd="0" presId="urn:microsoft.com/office/officeart/2005/8/layout/hProcess4"/>
    <dgm:cxn modelId="{AD625557-64F0-4442-82D9-4705E30C7331}" type="presParOf" srcId="{CCCA1D03-3737-4E4D-9467-F0AAE81B3D0A}" destId="{F7F57E9C-DF41-4479-A876-CCCCB1C91F9B}" srcOrd="3" destOrd="0" presId="urn:microsoft.com/office/officeart/2005/8/layout/hProcess4"/>
    <dgm:cxn modelId="{E4ABF41F-42B3-4113-B484-1767AF112992}" type="presParOf" srcId="{CCCA1D03-3737-4E4D-9467-F0AAE81B3D0A}" destId="{8AAD81F4-7A20-45CB-8769-33448EC917C9}" srcOrd="4" destOrd="0" presId="urn:microsoft.com/office/officeart/2005/8/layout/hProcess4"/>
    <dgm:cxn modelId="{5A64CC62-0FD1-4F28-B926-1C8C6FE3C57C}" type="presParOf" srcId="{E2D39E9B-25F4-456E-AE0B-D7A0FB6B2746}" destId="{E76D604C-F5FE-40F2-8ADF-B0911A615FCC}" srcOrd="3" destOrd="0" presId="urn:microsoft.com/office/officeart/2005/8/layout/hProcess4"/>
    <dgm:cxn modelId="{D9D6B478-D70B-4488-8864-A0FC9211862F}" type="presParOf" srcId="{E2D39E9B-25F4-456E-AE0B-D7A0FB6B2746}" destId="{3952212B-F827-444F-A9B0-FA5F0B8E4EAB}" srcOrd="4" destOrd="0" presId="urn:microsoft.com/office/officeart/2005/8/layout/hProcess4"/>
    <dgm:cxn modelId="{FEB41A82-AB16-430B-897A-605FE4365038}" type="presParOf" srcId="{3952212B-F827-444F-A9B0-FA5F0B8E4EAB}" destId="{E8B05E61-A47D-4DD9-A402-6A3F051A171F}" srcOrd="0" destOrd="0" presId="urn:microsoft.com/office/officeart/2005/8/layout/hProcess4"/>
    <dgm:cxn modelId="{E056E102-E8F5-41DE-BC64-576662249BA9}" type="presParOf" srcId="{3952212B-F827-444F-A9B0-FA5F0B8E4EAB}" destId="{BC1D0422-9886-48A1-BE83-80C514CAFD15}" srcOrd="1" destOrd="0" presId="urn:microsoft.com/office/officeart/2005/8/layout/hProcess4"/>
    <dgm:cxn modelId="{4E86840B-4E1D-49DC-B5F9-BC39ED153807}" type="presParOf" srcId="{3952212B-F827-444F-A9B0-FA5F0B8E4EAB}" destId="{F905386F-761E-46F8-ACA6-1ADC43D0C111}" srcOrd="2" destOrd="0" presId="urn:microsoft.com/office/officeart/2005/8/layout/hProcess4"/>
    <dgm:cxn modelId="{DA75E2AC-63AA-41BA-998D-98308BEFB383}" type="presParOf" srcId="{3952212B-F827-444F-A9B0-FA5F0B8E4EAB}" destId="{3CA88ADB-654C-4B02-9A0A-F164914E75B0}" srcOrd="3" destOrd="0" presId="urn:microsoft.com/office/officeart/2005/8/layout/hProcess4"/>
    <dgm:cxn modelId="{32324743-7377-41C7-985C-EBBF6E8CF317}" type="presParOf" srcId="{3952212B-F827-444F-A9B0-FA5F0B8E4EAB}" destId="{8058D663-C23F-44DE-9A1B-244016606B17}" srcOrd="4" destOrd="0" presId="urn:microsoft.com/office/officeart/2005/8/layout/hProcess4"/>
    <dgm:cxn modelId="{1B818BC2-9FE4-4DB4-9B42-20BAB950AFBC}" type="presParOf" srcId="{E2D39E9B-25F4-456E-AE0B-D7A0FB6B2746}" destId="{9DD2CEF4-8C5B-4540-9398-DF7A4A9701BF}" srcOrd="5" destOrd="0" presId="urn:microsoft.com/office/officeart/2005/8/layout/hProcess4"/>
    <dgm:cxn modelId="{FC236F6E-5BD2-4999-8874-8A9AC6E262B6}" type="presParOf" srcId="{E2D39E9B-25F4-456E-AE0B-D7A0FB6B2746}" destId="{AB0F6CB5-8BE1-43D1-9AB0-9410273E9132}" srcOrd="6" destOrd="0" presId="urn:microsoft.com/office/officeart/2005/8/layout/hProcess4"/>
    <dgm:cxn modelId="{921DFE4D-6677-4075-AF5A-2E3D42332AE8}" type="presParOf" srcId="{AB0F6CB5-8BE1-43D1-9AB0-9410273E9132}" destId="{7E5EEFFA-6877-44B3-9A8F-8F9796367036}" srcOrd="0" destOrd="0" presId="urn:microsoft.com/office/officeart/2005/8/layout/hProcess4"/>
    <dgm:cxn modelId="{04692846-73CF-44D9-A5EB-34280F1B5780}" type="presParOf" srcId="{AB0F6CB5-8BE1-43D1-9AB0-9410273E9132}" destId="{E71B507E-2AD1-4D46-B703-966BE82848F1}" srcOrd="1" destOrd="0" presId="urn:microsoft.com/office/officeart/2005/8/layout/hProcess4"/>
    <dgm:cxn modelId="{D04C1B69-AEAE-4982-9E89-60444D7E771B}" type="presParOf" srcId="{AB0F6CB5-8BE1-43D1-9AB0-9410273E9132}" destId="{CC0D3022-AF50-4C83-9398-E20C0EFC7BBD}" srcOrd="2" destOrd="0" presId="urn:microsoft.com/office/officeart/2005/8/layout/hProcess4"/>
    <dgm:cxn modelId="{AAABE975-4242-409F-B2F5-F70356E36DD1}" type="presParOf" srcId="{AB0F6CB5-8BE1-43D1-9AB0-9410273E9132}" destId="{B5734986-C55F-40F4-9939-DE421C94F139}" srcOrd="3" destOrd="0" presId="urn:microsoft.com/office/officeart/2005/8/layout/hProcess4"/>
    <dgm:cxn modelId="{E4808C6E-E779-492B-A4C9-5E9862BA7E3E}" type="presParOf" srcId="{AB0F6CB5-8BE1-43D1-9AB0-9410273E9132}" destId="{055CB8E0-48F6-4BBC-A17E-423917B24868}" srcOrd="4" destOrd="0" presId="urn:microsoft.com/office/officeart/2005/8/layout/hProcess4"/>
    <dgm:cxn modelId="{E7AF4F09-84C1-4322-AE06-3064F9A8F0D0}" type="presParOf" srcId="{E2D39E9B-25F4-456E-AE0B-D7A0FB6B2746}" destId="{2470DFB1-875A-45B3-A0A7-DB60D8290B5C}" srcOrd="7" destOrd="0" presId="urn:microsoft.com/office/officeart/2005/8/layout/hProcess4"/>
    <dgm:cxn modelId="{5352A180-63A3-4A67-80E0-2F1765EBBF78}" type="presParOf" srcId="{E2D39E9B-25F4-456E-AE0B-D7A0FB6B2746}" destId="{7D4CB0A6-AA73-4F16-BC8F-1F721DD7DC3F}" srcOrd="8" destOrd="0" presId="urn:microsoft.com/office/officeart/2005/8/layout/hProcess4"/>
    <dgm:cxn modelId="{3C9398FA-B980-4F60-91B5-4ABEA0D98C37}" type="presParOf" srcId="{7D4CB0A6-AA73-4F16-BC8F-1F721DD7DC3F}" destId="{F9C808DE-2388-4F4C-B57B-ABCD3A2380F7}" srcOrd="0" destOrd="0" presId="urn:microsoft.com/office/officeart/2005/8/layout/hProcess4"/>
    <dgm:cxn modelId="{C109CC9B-4110-4ABB-A303-F6E51207274F}" type="presParOf" srcId="{7D4CB0A6-AA73-4F16-BC8F-1F721DD7DC3F}" destId="{EC518E3D-D423-402C-BD94-074B4676AA7D}" srcOrd="1" destOrd="0" presId="urn:microsoft.com/office/officeart/2005/8/layout/hProcess4"/>
    <dgm:cxn modelId="{3F51C6BC-4F20-4274-B5A4-77EF08DC6348}" type="presParOf" srcId="{7D4CB0A6-AA73-4F16-BC8F-1F721DD7DC3F}" destId="{357C3346-543C-4C2B-A2C9-6570CE95BFC1}" srcOrd="2" destOrd="0" presId="urn:microsoft.com/office/officeart/2005/8/layout/hProcess4"/>
    <dgm:cxn modelId="{60EE913C-150B-4FDC-B447-2F831163AEB1}" type="presParOf" srcId="{7D4CB0A6-AA73-4F16-BC8F-1F721DD7DC3F}" destId="{8457CE86-87CF-4400-9257-ED4ED4B51F18}" srcOrd="3" destOrd="0" presId="urn:microsoft.com/office/officeart/2005/8/layout/hProcess4"/>
    <dgm:cxn modelId="{E68971E8-E75A-4C62-AD2A-DDE178D45AD0}" type="presParOf" srcId="{7D4CB0A6-AA73-4F16-BC8F-1F721DD7DC3F}" destId="{04237B8C-5C5C-436E-B470-91A334BED91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E647A-41FB-4E06-A8A3-EC8CAB9C4199}">
      <dsp:nvSpPr>
        <dsp:cNvPr id="0" name=""/>
        <dsp:cNvSpPr/>
      </dsp:nvSpPr>
      <dsp:spPr>
        <a:xfrm>
          <a:off x="0" y="272241"/>
          <a:ext cx="9625383" cy="378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3B6BF-4F9C-40F6-A2B8-954CBE1A0BCC}">
      <dsp:nvSpPr>
        <dsp:cNvPr id="0" name=""/>
        <dsp:cNvSpPr/>
      </dsp:nvSpPr>
      <dsp:spPr>
        <a:xfrm>
          <a:off x="481269" y="50841"/>
          <a:ext cx="6737768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Face Recognizer in video</a:t>
          </a:r>
          <a:endParaRPr lang="en-US" sz="1500" kern="1200" dirty="0"/>
        </a:p>
      </dsp:txBody>
      <dsp:txXfrm>
        <a:off x="502885" y="72457"/>
        <a:ext cx="6694536" cy="399568"/>
      </dsp:txXfrm>
    </dsp:sp>
    <dsp:sp modelId="{4618DD3A-4581-446B-A60B-60580CC74E75}">
      <dsp:nvSpPr>
        <dsp:cNvPr id="0" name=""/>
        <dsp:cNvSpPr/>
      </dsp:nvSpPr>
      <dsp:spPr>
        <a:xfrm>
          <a:off x="0" y="952641"/>
          <a:ext cx="9625383" cy="378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A920C-72B9-48A2-9D02-4DF91B5ADCA1}">
      <dsp:nvSpPr>
        <dsp:cNvPr id="0" name=""/>
        <dsp:cNvSpPr/>
      </dsp:nvSpPr>
      <dsp:spPr>
        <a:xfrm>
          <a:off x="481269" y="731241"/>
          <a:ext cx="6737768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Multiple classifiers</a:t>
          </a:r>
          <a:endParaRPr lang="en-US" sz="1500" kern="1200" dirty="0"/>
        </a:p>
      </dsp:txBody>
      <dsp:txXfrm>
        <a:off x="502885" y="752857"/>
        <a:ext cx="6694536" cy="399568"/>
      </dsp:txXfrm>
    </dsp:sp>
    <dsp:sp modelId="{CD5EEE6B-2ACC-43C4-A490-91D35626E411}">
      <dsp:nvSpPr>
        <dsp:cNvPr id="0" name=""/>
        <dsp:cNvSpPr/>
      </dsp:nvSpPr>
      <dsp:spPr>
        <a:xfrm>
          <a:off x="0" y="1633041"/>
          <a:ext cx="9625383" cy="378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F7260-3726-44A9-9E5C-196C8D04D7C4}">
      <dsp:nvSpPr>
        <dsp:cNvPr id="0" name=""/>
        <dsp:cNvSpPr/>
      </dsp:nvSpPr>
      <dsp:spPr>
        <a:xfrm>
          <a:off x="481269" y="1411641"/>
          <a:ext cx="6737768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Face Detection &amp; Alignment</a:t>
          </a:r>
          <a:endParaRPr lang="en-US" sz="1500" kern="1200"/>
        </a:p>
      </dsp:txBody>
      <dsp:txXfrm>
        <a:off x="502885" y="1433257"/>
        <a:ext cx="6694536" cy="399568"/>
      </dsp:txXfrm>
    </dsp:sp>
    <dsp:sp modelId="{65517E00-02B1-446C-94C4-9988D123AE71}">
      <dsp:nvSpPr>
        <dsp:cNvPr id="0" name=""/>
        <dsp:cNvSpPr/>
      </dsp:nvSpPr>
      <dsp:spPr>
        <a:xfrm>
          <a:off x="0" y="2313441"/>
          <a:ext cx="9625383" cy="378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3AB31-CEAA-4E15-8096-1D2BB7025772}">
      <dsp:nvSpPr>
        <dsp:cNvPr id="0" name=""/>
        <dsp:cNvSpPr/>
      </dsp:nvSpPr>
      <dsp:spPr>
        <a:xfrm>
          <a:off x="481269" y="2092041"/>
          <a:ext cx="6737768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Face Recognition</a:t>
          </a:r>
          <a:endParaRPr lang="en-US" sz="1500" kern="1200" dirty="0"/>
        </a:p>
      </dsp:txBody>
      <dsp:txXfrm>
        <a:off x="502885" y="2113657"/>
        <a:ext cx="6694536" cy="399568"/>
      </dsp:txXfrm>
    </dsp:sp>
    <dsp:sp modelId="{370072F2-CB31-4027-8B35-FCAB06334C25}">
      <dsp:nvSpPr>
        <dsp:cNvPr id="0" name=""/>
        <dsp:cNvSpPr/>
      </dsp:nvSpPr>
      <dsp:spPr>
        <a:xfrm>
          <a:off x="0" y="2993841"/>
          <a:ext cx="9625383" cy="3780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B605D-7727-48C0-9BD6-6F48FB29C53E}">
      <dsp:nvSpPr>
        <dsp:cNvPr id="0" name=""/>
        <dsp:cNvSpPr/>
      </dsp:nvSpPr>
      <dsp:spPr>
        <a:xfrm>
          <a:off x="481269" y="2772441"/>
          <a:ext cx="6737768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672" tIns="0" rIns="2546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Developed using OpenCV in Python</a:t>
          </a:r>
        </a:p>
      </dsp:txBody>
      <dsp:txXfrm>
        <a:off x="502885" y="2794057"/>
        <a:ext cx="6694536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21CB2-DF1C-4CFA-80DB-8F06B0D9BE4F}">
      <dsp:nvSpPr>
        <dsp:cNvPr id="0" name=""/>
        <dsp:cNvSpPr/>
      </dsp:nvSpPr>
      <dsp:spPr>
        <a:xfrm>
          <a:off x="4389" y="276273"/>
          <a:ext cx="1995688" cy="1115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Preprocessing</a:t>
          </a:r>
        </a:p>
      </dsp:txBody>
      <dsp:txXfrm>
        <a:off x="4389" y="276273"/>
        <a:ext cx="1995688" cy="743352"/>
      </dsp:txXfrm>
    </dsp:sp>
    <dsp:sp modelId="{A46AFC42-C8DF-4EB9-85A8-2BF289A49D9B}">
      <dsp:nvSpPr>
        <dsp:cNvPr id="0" name=""/>
        <dsp:cNvSpPr/>
      </dsp:nvSpPr>
      <dsp:spPr>
        <a:xfrm>
          <a:off x="413144" y="1019626"/>
          <a:ext cx="1995688" cy="212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GrayScale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Face Extraction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Face Alignment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Scaling</a:t>
          </a:r>
        </a:p>
      </dsp:txBody>
      <dsp:txXfrm>
        <a:off x="471596" y="1078078"/>
        <a:ext cx="1878784" cy="2003496"/>
      </dsp:txXfrm>
    </dsp:sp>
    <dsp:sp modelId="{8C1722EB-8E85-4D55-B730-42A1D07884F8}">
      <dsp:nvSpPr>
        <dsp:cNvPr id="0" name=""/>
        <dsp:cNvSpPr/>
      </dsp:nvSpPr>
      <dsp:spPr>
        <a:xfrm>
          <a:off x="2302616" y="399515"/>
          <a:ext cx="641383" cy="4968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02616" y="498889"/>
        <a:ext cx="492323" cy="298120"/>
      </dsp:txXfrm>
    </dsp:sp>
    <dsp:sp modelId="{61266880-37EE-4B8A-AEE4-2EA5FD69B1C1}">
      <dsp:nvSpPr>
        <dsp:cNvPr id="0" name=""/>
        <dsp:cNvSpPr/>
      </dsp:nvSpPr>
      <dsp:spPr>
        <a:xfrm>
          <a:off x="3210234" y="276273"/>
          <a:ext cx="1995688" cy="1115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Extraction</a:t>
          </a:r>
        </a:p>
      </dsp:txBody>
      <dsp:txXfrm>
        <a:off x="3210234" y="276273"/>
        <a:ext cx="1995688" cy="743352"/>
      </dsp:txXfrm>
    </dsp:sp>
    <dsp:sp modelId="{30784386-2F28-475A-AAA4-F01C3EA9CBB1}">
      <dsp:nvSpPr>
        <dsp:cNvPr id="0" name=""/>
        <dsp:cNvSpPr/>
      </dsp:nvSpPr>
      <dsp:spPr>
        <a:xfrm>
          <a:off x="3618989" y="1019626"/>
          <a:ext cx="1995688" cy="212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Eigen Faces 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i="1" kern="1200" dirty="0"/>
            <a:t>Fisher faces OR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LBP feature Vector</a:t>
          </a:r>
        </a:p>
      </dsp:txBody>
      <dsp:txXfrm>
        <a:off x="3677441" y="1078078"/>
        <a:ext cx="1878784" cy="2003496"/>
      </dsp:txXfrm>
    </dsp:sp>
    <dsp:sp modelId="{BD0DE645-E1CE-4E0F-93CB-CB6361830428}">
      <dsp:nvSpPr>
        <dsp:cNvPr id="0" name=""/>
        <dsp:cNvSpPr/>
      </dsp:nvSpPr>
      <dsp:spPr>
        <a:xfrm>
          <a:off x="5508462" y="399515"/>
          <a:ext cx="641383" cy="4968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08462" y="498889"/>
        <a:ext cx="492323" cy="298120"/>
      </dsp:txXfrm>
    </dsp:sp>
    <dsp:sp modelId="{79C30D14-95AB-4F9B-95DC-FE66147BCC4A}">
      <dsp:nvSpPr>
        <dsp:cNvPr id="0" name=""/>
        <dsp:cNvSpPr/>
      </dsp:nvSpPr>
      <dsp:spPr>
        <a:xfrm>
          <a:off x="6416079" y="276273"/>
          <a:ext cx="1995688" cy="1115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Classification</a:t>
          </a:r>
        </a:p>
      </dsp:txBody>
      <dsp:txXfrm>
        <a:off x="6416079" y="276273"/>
        <a:ext cx="1995688" cy="743352"/>
      </dsp:txXfrm>
    </dsp:sp>
    <dsp:sp modelId="{A2C9FD03-3659-4850-9A32-26AB3AF53ED2}">
      <dsp:nvSpPr>
        <dsp:cNvPr id="0" name=""/>
        <dsp:cNvSpPr/>
      </dsp:nvSpPr>
      <dsp:spPr>
        <a:xfrm>
          <a:off x="6824835" y="1019626"/>
          <a:ext cx="1995688" cy="212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Comparison with trained data</a:t>
          </a:r>
        </a:p>
      </dsp:txBody>
      <dsp:txXfrm>
        <a:off x="6883287" y="1078078"/>
        <a:ext cx="1878784" cy="2003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12D88-B599-472C-8775-627C6AD797F4}">
      <dsp:nvSpPr>
        <dsp:cNvPr id="0" name=""/>
        <dsp:cNvSpPr/>
      </dsp:nvSpPr>
      <dsp:spPr>
        <a:xfrm>
          <a:off x="0" y="1053431"/>
          <a:ext cx="1587598" cy="130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Grab frame from video</a:t>
          </a:r>
        </a:p>
      </dsp:txBody>
      <dsp:txXfrm>
        <a:off x="30134" y="1083565"/>
        <a:ext cx="1527330" cy="968575"/>
      </dsp:txXfrm>
    </dsp:sp>
    <dsp:sp modelId="{4C3AE8F1-01D0-4B2B-B4C3-E2227E01C0EB}">
      <dsp:nvSpPr>
        <dsp:cNvPr id="0" name=""/>
        <dsp:cNvSpPr/>
      </dsp:nvSpPr>
      <dsp:spPr>
        <a:xfrm>
          <a:off x="851510" y="1206371"/>
          <a:ext cx="1985609" cy="1985609"/>
        </a:xfrm>
        <a:prstGeom prst="leftCircularArrow">
          <a:avLst>
            <a:gd name="adj1" fmla="val 4328"/>
            <a:gd name="adj2" fmla="val 547917"/>
            <a:gd name="adj3" fmla="val 2323428"/>
            <a:gd name="adj4" fmla="val 9024489"/>
            <a:gd name="adj5" fmla="val 50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1FCD2-806E-4925-A0D8-0DA5EF2B1EDA}">
      <dsp:nvSpPr>
        <dsp:cNvPr id="0" name=""/>
        <dsp:cNvSpPr/>
      </dsp:nvSpPr>
      <dsp:spPr>
        <a:xfrm>
          <a:off x="356371" y="2082274"/>
          <a:ext cx="1411199" cy="56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Video Frame</a:t>
          </a:r>
        </a:p>
      </dsp:txBody>
      <dsp:txXfrm>
        <a:off x="372808" y="2098711"/>
        <a:ext cx="1378325" cy="528313"/>
      </dsp:txXfrm>
    </dsp:sp>
    <dsp:sp modelId="{498182F8-B466-4426-B105-968190F10FEA}">
      <dsp:nvSpPr>
        <dsp:cNvPr id="0" name=""/>
        <dsp:cNvSpPr/>
      </dsp:nvSpPr>
      <dsp:spPr>
        <a:xfrm>
          <a:off x="2176839" y="1053431"/>
          <a:ext cx="1587598" cy="130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Cascade </a:t>
          </a:r>
          <a:r>
            <a:rPr lang="en-US" sz="1500" kern="1200" dirty="0" err="1"/>
            <a:t>Classfier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LBP</a:t>
          </a:r>
        </a:p>
      </dsp:txBody>
      <dsp:txXfrm>
        <a:off x="2206973" y="1364159"/>
        <a:ext cx="1527330" cy="968575"/>
      </dsp:txXfrm>
    </dsp:sp>
    <dsp:sp modelId="{E76D604C-F5FE-40F2-8ADF-B0911A615FCC}">
      <dsp:nvSpPr>
        <dsp:cNvPr id="0" name=""/>
        <dsp:cNvSpPr/>
      </dsp:nvSpPr>
      <dsp:spPr>
        <a:xfrm>
          <a:off x="3011548" y="172977"/>
          <a:ext cx="2188469" cy="2188469"/>
        </a:xfrm>
        <a:prstGeom prst="circularArrow">
          <a:avLst>
            <a:gd name="adj1" fmla="val 3927"/>
            <a:gd name="adj2" fmla="val 492304"/>
            <a:gd name="adj3" fmla="val 19332185"/>
            <a:gd name="adj4" fmla="val 12575511"/>
            <a:gd name="adj5" fmla="val 458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57E9C-DF41-4479-A876-CCCCB1C91F9B}">
      <dsp:nvSpPr>
        <dsp:cNvPr id="0" name=""/>
        <dsp:cNvSpPr/>
      </dsp:nvSpPr>
      <dsp:spPr>
        <a:xfrm>
          <a:off x="2529639" y="772837"/>
          <a:ext cx="1411199" cy="56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Face Detection</a:t>
          </a:r>
        </a:p>
      </dsp:txBody>
      <dsp:txXfrm>
        <a:off x="2546076" y="789274"/>
        <a:ext cx="1378325" cy="528313"/>
      </dsp:txXfrm>
    </dsp:sp>
    <dsp:sp modelId="{BC1D0422-9886-48A1-BE83-80C514CAFD15}">
      <dsp:nvSpPr>
        <dsp:cNvPr id="0" name=""/>
        <dsp:cNvSpPr/>
      </dsp:nvSpPr>
      <dsp:spPr>
        <a:xfrm>
          <a:off x="4350107" y="1053431"/>
          <a:ext cx="1587598" cy="130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Cascade Classifier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Haar</a:t>
          </a:r>
          <a:endParaRPr lang="en-US" sz="1500" kern="1200" dirty="0"/>
        </a:p>
      </dsp:txBody>
      <dsp:txXfrm>
        <a:off x="4380241" y="1083565"/>
        <a:ext cx="1527330" cy="968575"/>
      </dsp:txXfrm>
    </dsp:sp>
    <dsp:sp modelId="{9DD2CEF4-8C5B-4540-9398-DF7A4A9701BF}">
      <dsp:nvSpPr>
        <dsp:cNvPr id="0" name=""/>
        <dsp:cNvSpPr/>
      </dsp:nvSpPr>
      <dsp:spPr>
        <a:xfrm>
          <a:off x="5198046" y="1206371"/>
          <a:ext cx="1985609" cy="1985609"/>
        </a:xfrm>
        <a:prstGeom prst="leftCircularArrow">
          <a:avLst>
            <a:gd name="adj1" fmla="val 4328"/>
            <a:gd name="adj2" fmla="val 547917"/>
            <a:gd name="adj3" fmla="val 2323428"/>
            <a:gd name="adj4" fmla="val 9024489"/>
            <a:gd name="adj5" fmla="val 50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88ADB-654C-4B02-9A0A-F164914E75B0}">
      <dsp:nvSpPr>
        <dsp:cNvPr id="0" name=""/>
        <dsp:cNvSpPr/>
      </dsp:nvSpPr>
      <dsp:spPr>
        <a:xfrm>
          <a:off x="4702907" y="2082274"/>
          <a:ext cx="1411199" cy="56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Face Alignment</a:t>
          </a:r>
        </a:p>
      </dsp:txBody>
      <dsp:txXfrm>
        <a:off x="4719344" y="2098711"/>
        <a:ext cx="1378325" cy="528313"/>
      </dsp:txXfrm>
    </dsp:sp>
    <dsp:sp modelId="{E71B507E-2AD1-4D46-B703-966BE82848F1}">
      <dsp:nvSpPr>
        <dsp:cNvPr id="0" name=""/>
        <dsp:cNvSpPr/>
      </dsp:nvSpPr>
      <dsp:spPr>
        <a:xfrm>
          <a:off x="6523375" y="1053431"/>
          <a:ext cx="1587598" cy="130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250 * 250 </a:t>
          </a:r>
          <a:r>
            <a:rPr lang="en-US" sz="1500" kern="1200" dirty="0" err="1"/>
            <a:t>px</a:t>
          </a:r>
          <a:endParaRPr lang="en-US" sz="1500" kern="1200" dirty="0"/>
        </a:p>
      </dsp:txBody>
      <dsp:txXfrm>
        <a:off x="6553509" y="1364159"/>
        <a:ext cx="1527330" cy="968575"/>
      </dsp:txXfrm>
    </dsp:sp>
    <dsp:sp modelId="{2470DFB1-875A-45B3-A0A7-DB60D8290B5C}">
      <dsp:nvSpPr>
        <dsp:cNvPr id="0" name=""/>
        <dsp:cNvSpPr/>
      </dsp:nvSpPr>
      <dsp:spPr>
        <a:xfrm>
          <a:off x="7358084" y="172977"/>
          <a:ext cx="2188469" cy="2188469"/>
        </a:xfrm>
        <a:prstGeom prst="circularArrow">
          <a:avLst>
            <a:gd name="adj1" fmla="val 3927"/>
            <a:gd name="adj2" fmla="val 492304"/>
            <a:gd name="adj3" fmla="val 19332185"/>
            <a:gd name="adj4" fmla="val 12575511"/>
            <a:gd name="adj5" fmla="val 458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34986-C55F-40F4-9939-DE421C94F139}">
      <dsp:nvSpPr>
        <dsp:cNvPr id="0" name=""/>
        <dsp:cNvSpPr/>
      </dsp:nvSpPr>
      <dsp:spPr>
        <a:xfrm>
          <a:off x="6876175" y="772837"/>
          <a:ext cx="1411199" cy="56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Face Scaling</a:t>
          </a:r>
        </a:p>
      </dsp:txBody>
      <dsp:txXfrm>
        <a:off x="6892612" y="789274"/>
        <a:ext cx="1378325" cy="528313"/>
      </dsp:txXfrm>
    </dsp:sp>
    <dsp:sp modelId="{EC518E3D-D423-402C-BD94-074B4676AA7D}">
      <dsp:nvSpPr>
        <dsp:cNvPr id="0" name=""/>
        <dsp:cNvSpPr/>
      </dsp:nvSpPr>
      <dsp:spPr>
        <a:xfrm>
          <a:off x="8696643" y="1053431"/>
          <a:ext cx="1587598" cy="130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PCA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LDA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LBPH</a:t>
          </a:r>
        </a:p>
      </dsp:txBody>
      <dsp:txXfrm>
        <a:off x="8726777" y="1083565"/>
        <a:ext cx="1527330" cy="968575"/>
      </dsp:txXfrm>
    </dsp:sp>
    <dsp:sp modelId="{8457CE86-87CF-4400-9257-ED4ED4B51F18}">
      <dsp:nvSpPr>
        <dsp:cNvPr id="0" name=""/>
        <dsp:cNvSpPr/>
      </dsp:nvSpPr>
      <dsp:spPr>
        <a:xfrm>
          <a:off x="9049443" y="2082274"/>
          <a:ext cx="1411199" cy="561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Face Recognition</a:t>
          </a:r>
        </a:p>
      </dsp:txBody>
      <dsp:txXfrm>
        <a:off x="9065880" y="2098711"/>
        <a:ext cx="1378325" cy="528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393AA-DCA8-4EDE-AD5D-02A96F796DA0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9FDB-B882-4935-8B87-2026166A4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LBPH – Local Binary Pattern </a:t>
            </a:r>
            <a:r>
              <a:rPr lang="en-US" dirty="0" err="1"/>
              <a:t>Historgram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C9FDB-B882-4935-8B87-2026166A45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E53C4-2BED-4DBC-B0AB-C2F2932AF49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359D3-B55D-46DF-A093-9560EEBC6A0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7F1-4AAB-4374-B235-BC701266B6F0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13E6-43AF-4E7B-9200-ADB8BE2D0751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F401-DF53-40E1-B2BE-20CC70EFABD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9498-BF21-4058-B195-03D46AA3998A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35FE-298C-4045-92C5-63F4D7281C6B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858FFBF-04A0-43B7-A876-8A8E6210F5BD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AF5824-F2DE-456D-A3CE-D351EDE4835D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9E89-85E1-4A3B-AF42-552204AB4E64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8365-15EE-4BD6-89C3-FC2F529AA0CD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E921-BA36-4973-AD9C-117965245F31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4A7D-340E-4264-BAE0-D902125CF25D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C99A-C25D-41E5-BBCE-779A89C6F859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6CE1-BBB9-402F-AA3E-62D9A94D87E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EF0D-9054-444B-B226-B5B5779A7744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C24A-CDA4-49BE-AE9C-764E3B9FA4B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BB0AFA6-3D9D-4F3A-A009-1D6D0C3974A6}" type="datetime1">
              <a:rPr lang="en-US" smtClean="0"/>
              <a:t>08-Aug-18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png"/><Relationship Id="rId1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image" Target="../media/image30.png"/><Relationship Id="rId12" Type="http://schemas.openxmlformats.org/officeDocument/2006/relationships/slide" Target="slide5.xml"/><Relationship Id="rId1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6.xml"/><Relationship Id="rId10" Type="http://schemas.openxmlformats.org/officeDocument/2006/relationships/image" Target="../media/image40.png"/><Relationship Id="rId19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slide" Target="slide4.xm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sceleb.org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05EC-B2A6-48A9-9EE7-8EFB557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∆-Facer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69EB0-A2BE-4AF2-A438-1EF154A8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A6791E86-7257-4426-93A2-7DDB7082F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7865043"/>
                  </p:ext>
                </p:extLst>
              </p:nvPr>
            </p:nvGraphicFramePr>
            <p:xfrm>
              <a:off x="1192471" y="3062828"/>
              <a:ext cx="2333834" cy="1312782"/>
            </p:xfrm>
            <a:graphic>
              <a:graphicData uri="http://schemas.microsoft.com/office/powerpoint/2016/slidezoom">
                <pslz:sldZm>
                  <pslz:sldZmObj sldId="257" cId="1457973685">
                    <pslz:zmPr id="{6AE307F6-78D5-4863-8E7C-66B67A7E71C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3834" cy="13127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791E86-7257-4426-93A2-7DDB7082F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2471" y="3062828"/>
                <a:ext cx="2333834" cy="13127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09789471-0819-4E75-83A7-40118E9DA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848081"/>
                  </p:ext>
                </p:extLst>
              </p:nvPr>
            </p:nvGraphicFramePr>
            <p:xfrm>
              <a:off x="3526305" y="3062828"/>
              <a:ext cx="2333835" cy="1312782"/>
            </p:xfrm>
            <a:graphic>
              <a:graphicData uri="http://schemas.microsoft.com/office/powerpoint/2016/slidezoom">
                <pslz:sldZm>
                  <pslz:sldZmObj sldId="258" cId="2006629194">
                    <pslz:zmPr id="{A7B4BA2F-7F14-48C6-BE2A-04DD19FEE4F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3835" cy="13127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9789471-0819-4E75-83A7-40118E9DA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6305" y="3062828"/>
                <a:ext cx="2333835" cy="13127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331E2DA1-74B4-4C9E-82F0-27F671859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8032915"/>
                  </p:ext>
                </p:extLst>
              </p:nvPr>
            </p:nvGraphicFramePr>
            <p:xfrm>
              <a:off x="5860139" y="3062826"/>
              <a:ext cx="2273247" cy="1312783"/>
            </p:xfrm>
            <a:graphic>
              <a:graphicData uri="http://schemas.microsoft.com/office/powerpoint/2016/slidezoom">
                <pslz:sldZm>
                  <pslz:sldZmObj sldId="259" cId="3032028338">
                    <pslz:zmPr id="{A37E7DF6-876A-4A09-AF57-C9F0713CA5B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3247" cy="1312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31E2DA1-74B4-4C9E-82F0-27F671859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139" y="3062826"/>
                <a:ext cx="2273247" cy="13127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2A6E8930-C4B1-4EBE-AA0C-4A2DB3CEE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6288031"/>
                  </p:ext>
                </p:extLst>
              </p:nvPr>
            </p:nvGraphicFramePr>
            <p:xfrm>
              <a:off x="8133386" y="3062826"/>
              <a:ext cx="2474743" cy="1312783"/>
            </p:xfrm>
            <a:graphic>
              <a:graphicData uri="http://schemas.microsoft.com/office/powerpoint/2016/slidezoom">
                <pslz:sldZm>
                  <pslz:sldZmObj sldId="260" cId="27136952">
                    <pslz:zmPr id="{5132F50B-86A7-45FD-A8C8-3CFAD00A513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4743" cy="1312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A6E8930-C4B1-4EBE-AA0C-4A2DB3CEE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386" y="3062826"/>
                <a:ext cx="2474743" cy="13127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25388917-01AB-421B-95C4-F44FD5C9E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3646578"/>
                  </p:ext>
                </p:extLst>
              </p:nvPr>
            </p:nvGraphicFramePr>
            <p:xfrm>
              <a:off x="1242262" y="4785440"/>
              <a:ext cx="2333834" cy="1312783"/>
            </p:xfrm>
            <a:graphic>
              <a:graphicData uri="http://schemas.microsoft.com/office/powerpoint/2016/slidezoom">
                <pslz:sldZm>
                  <pslz:sldZmObj sldId="261" cId="2172542173">
                    <pslz:zmPr id="{AEE65DE1-4119-4327-8748-28518725D08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3834" cy="1312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5388917-01AB-421B-95C4-F44FD5C9E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2262" y="4785440"/>
                <a:ext cx="2333834" cy="13127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62D37058-566C-4C33-AFE2-4A879AE959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4102360"/>
                  </p:ext>
                </p:extLst>
              </p:nvPr>
            </p:nvGraphicFramePr>
            <p:xfrm>
              <a:off x="3586892" y="4785440"/>
              <a:ext cx="2273247" cy="1278701"/>
            </p:xfrm>
            <a:graphic>
              <a:graphicData uri="http://schemas.microsoft.com/office/powerpoint/2016/slidezoom">
                <pslz:sldZm>
                  <pslz:sldZmObj sldId="262" cId="904145925">
                    <pslz:zmPr id="{0E5F9269-825B-4DB0-B808-FC99FBAE676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3247" cy="12787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2D37058-566C-4C33-AFE2-4A879AE959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86892" y="4785440"/>
                <a:ext cx="2273247" cy="12787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95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FDE7D-F9A6-472B-9AB8-88A69D05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81783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2ED62-CC42-4A0E-A640-BFB7F4AF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7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2E1E-0244-445E-8D40-133BB27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CB8D19-C3CA-4ED1-9D19-D2EF95016D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069549"/>
              </p:ext>
            </p:extLst>
          </p:nvPr>
        </p:nvGraphicFramePr>
        <p:xfrm>
          <a:off x="1943491" y="2631635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29C89575-84E4-4EDB-93FB-C52595386514}"/>
              </a:ext>
            </a:extLst>
          </p:cNvPr>
          <p:cNvSpPr/>
          <p:nvPr/>
        </p:nvSpPr>
        <p:spPr>
          <a:xfrm>
            <a:off x="337625" y="3780630"/>
            <a:ext cx="1260461" cy="5908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92DC-D6DF-41D9-A245-3C3AB5E9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2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B433-4593-43D4-B706-4024E99E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EC2A1F-17B0-4C6E-8E7A-6AD5167BB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770684"/>
              </p:ext>
            </p:extLst>
          </p:nvPr>
        </p:nvGraphicFramePr>
        <p:xfrm>
          <a:off x="1155700" y="2603500"/>
          <a:ext cx="10464214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C64DE-B602-45FE-ABA6-1EE4D5E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2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E85-A4A1-494C-8814-70D3484E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DBCB8-8D36-4514-A2A5-A433DC506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http://www.msceleb.org/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Trained to Recognize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Jennifer Anniston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Justing</a:t>
            </a:r>
            <a:r>
              <a:rPr lang="en-US" dirty="0"/>
              <a:t> </a:t>
            </a:r>
            <a:r>
              <a:rPr lang="en-US" dirty="0" err="1"/>
              <a:t>Beiber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Sasha </a:t>
            </a:r>
            <a:r>
              <a:rPr lang="en-US" dirty="0" err="1"/>
              <a:t>Pieterse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Sean Maher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Ming Na Wen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BFAFC-5C20-4ADA-9784-4699AC26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5E2D-41DD-49D3-8383-E75740F1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14C9454-DB8F-4692-813C-49AE9F24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79467"/>
            <a:ext cx="10441678" cy="34665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97BED-87A1-4EBF-BD62-F12BF7FF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9C82-E26C-4095-985B-AB94E6D5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 err="1"/>
              <a:t>ScreenShot</a:t>
            </a:r>
            <a:endParaRPr lang="en-US" dirty="0"/>
          </a:p>
        </p:txBody>
      </p:sp>
      <p:pic>
        <p:nvPicPr>
          <p:cNvPr id="5" name="Content Placeholder 4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DAC96BD0-C0A6-420F-ACE8-3545EAAB8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912" y="2603500"/>
            <a:ext cx="5568489" cy="34163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506F-E609-43FF-BAB5-D0EA629C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45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327</TotalTime>
  <Words>117</Words>
  <Application>Microsoft Office PowerPoint</Application>
  <PresentationFormat>Widescreen</PresentationFormat>
  <Paragraphs>54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 Boardroom</vt:lpstr>
      <vt:lpstr>∆-Facer</vt:lpstr>
      <vt:lpstr>Intro</vt:lpstr>
      <vt:lpstr>Execution</vt:lpstr>
      <vt:lpstr>Flow Diagram</vt:lpstr>
      <vt:lpstr>Training Data</vt:lpstr>
      <vt:lpstr>Confusion Matrix</vt:lpstr>
      <vt:lpstr>ScreenShot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</dc:title>
  <dc:creator>Amandeep Singh</dc:creator>
  <cp:lastModifiedBy>Amandeep Singh</cp:lastModifiedBy>
  <cp:revision>18</cp:revision>
  <dcterms:created xsi:type="dcterms:W3CDTF">2017-11-30T20:41:53Z</dcterms:created>
  <dcterms:modified xsi:type="dcterms:W3CDTF">2018-08-08T04:56:04Z</dcterms:modified>
</cp:coreProperties>
</file>